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996" r:id="rId2"/>
    <p:sldId id="997" r:id="rId3"/>
    <p:sldId id="998" r:id="rId4"/>
    <p:sldId id="999" r:id="rId5"/>
    <p:sldId id="1001" r:id="rId6"/>
    <p:sldId id="1002" r:id="rId7"/>
    <p:sldId id="1003" r:id="rId8"/>
    <p:sldId id="1004" r:id="rId9"/>
    <p:sldId id="990" r:id="rId10"/>
    <p:sldId id="1040" r:id="rId11"/>
    <p:sldId id="991" r:id="rId12"/>
    <p:sldId id="958" r:id="rId13"/>
    <p:sldId id="992" r:id="rId14"/>
    <p:sldId id="1046" r:id="rId15"/>
    <p:sldId id="1045" r:id="rId16"/>
    <p:sldId id="962" r:id="rId17"/>
    <p:sldId id="963" r:id="rId18"/>
    <p:sldId id="1041" r:id="rId19"/>
    <p:sldId id="1026" r:id="rId20"/>
    <p:sldId id="1044" r:id="rId21"/>
    <p:sldId id="1043" r:id="rId22"/>
    <p:sldId id="1042" r:id="rId23"/>
    <p:sldId id="1054" r:id="rId24"/>
    <p:sldId id="1055" r:id="rId25"/>
    <p:sldId id="1015" r:id="rId26"/>
    <p:sldId id="1057" r:id="rId27"/>
    <p:sldId id="1056" r:id="rId28"/>
    <p:sldId id="1047" r:id="rId29"/>
    <p:sldId id="1039" r:id="rId30"/>
    <p:sldId id="1048" r:id="rId31"/>
    <p:sldId id="1049" r:id="rId32"/>
    <p:sldId id="1058" r:id="rId33"/>
    <p:sldId id="1050" r:id="rId34"/>
    <p:sldId id="1051" r:id="rId35"/>
    <p:sldId id="1052" r:id="rId36"/>
    <p:sldId id="1020" r:id="rId37"/>
    <p:sldId id="783" r:id="rId3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FF3300"/>
    <a:srgbClr val="FF6600"/>
    <a:srgbClr val="FFFFFF"/>
    <a:srgbClr val="C0C0C0"/>
    <a:srgbClr val="333399"/>
    <a:srgbClr val="FDEE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9" autoAdjust="0"/>
    <p:restoredTop sz="84353" autoAdjust="0"/>
  </p:normalViewPr>
  <p:slideViewPr>
    <p:cSldViewPr>
      <p:cViewPr varScale="1">
        <p:scale>
          <a:sx n="62" d="100"/>
          <a:sy n="62" d="100"/>
        </p:scale>
        <p:origin x="-6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62" y="-10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graph-holtz%2050%20A.xls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2"/>
          <c:order val="0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1.7000000000000008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1.719999999999998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6"/>
          <c:order val="2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44542976"/>
        <c:axId val="44911232"/>
      </c:scatterChart>
      <c:valAx>
        <c:axId val="44542976"/>
        <c:scaling>
          <c:orientation val="minMax"/>
        </c:scaling>
        <c:axPos val="b"/>
        <c:numFmt formatCode="General" sourceLinked="1"/>
        <c:tickLblPos val="nextTo"/>
        <c:crossAx val="44911232"/>
        <c:crosses val="autoZero"/>
        <c:crossBetween val="midCat"/>
      </c:valAx>
      <c:valAx>
        <c:axId val="44911232"/>
        <c:scaling>
          <c:orientation val="minMax"/>
        </c:scaling>
        <c:axPos val="l"/>
        <c:majorGridlines/>
        <c:numFmt formatCode="General" sourceLinked="1"/>
        <c:tickLblPos val="nextTo"/>
        <c:crossAx val="44542976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HMA-VGd</c:v>
                </c:pt>
              </c:strCache>
            </c:strRef>
          </c:tx>
          <c:spPr>
            <a:ln w="28575" cmpd="sng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Sheet1!$B$2:$B$125</c:f>
              <c:numCache>
                <c:formatCode>General</c:formatCode>
                <c:ptCount val="124"/>
                <c:pt idx="0">
                  <c:v>1</c:v>
                </c:pt>
                <c:pt idx="1">
                  <c:v>1.1400000000000001</c:v>
                </c:pt>
                <c:pt idx="2">
                  <c:v>1.2800000000000002</c:v>
                </c:pt>
                <c:pt idx="3">
                  <c:v>1.4200000000000004</c:v>
                </c:pt>
                <c:pt idx="4">
                  <c:v>1.5600000000000005</c:v>
                </c:pt>
                <c:pt idx="5">
                  <c:v>1.7000000000000006</c:v>
                </c:pt>
                <c:pt idx="6">
                  <c:v>1.8400000000000007</c:v>
                </c:pt>
                <c:pt idx="7">
                  <c:v>1.9800000000000024</c:v>
                </c:pt>
                <c:pt idx="8">
                  <c:v>2.120000000000001</c:v>
                </c:pt>
                <c:pt idx="9">
                  <c:v>2.2600000000000011</c:v>
                </c:pt>
                <c:pt idx="10">
                  <c:v>2.4000000000000008</c:v>
                </c:pt>
                <c:pt idx="11">
                  <c:v>2.5400000000000014</c:v>
                </c:pt>
                <c:pt idx="12">
                  <c:v>2.6800000000000015</c:v>
                </c:pt>
                <c:pt idx="13">
                  <c:v>2.8200000000000007</c:v>
                </c:pt>
                <c:pt idx="14">
                  <c:v>2.9600000000000017</c:v>
                </c:pt>
                <c:pt idx="15">
                  <c:v>3.1000000000000019</c:v>
                </c:pt>
                <c:pt idx="16">
                  <c:v>3.2400000000000042</c:v>
                </c:pt>
                <c:pt idx="17">
                  <c:v>3.3800000000000021</c:v>
                </c:pt>
                <c:pt idx="18">
                  <c:v>3.5200000000000022</c:v>
                </c:pt>
                <c:pt idx="19">
                  <c:v>3.6600000000000041</c:v>
                </c:pt>
                <c:pt idx="20">
                  <c:v>3.8000000000000025</c:v>
                </c:pt>
                <c:pt idx="21">
                  <c:v>3.9400000000000026</c:v>
                </c:pt>
                <c:pt idx="22">
                  <c:v>4.0800000000000027</c:v>
                </c:pt>
                <c:pt idx="23">
                  <c:v>4.2200000000000015</c:v>
                </c:pt>
                <c:pt idx="24">
                  <c:v>4.3599999999999985</c:v>
                </c:pt>
                <c:pt idx="25">
                  <c:v>4.5000000000000018</c:v>
                </c:pt>
                <c:pt idx="26">
                  <c:v>4.6400000000000015</c:v>
                </c:pt>
                <c:pt idx="27">
                  <c:v>4.7800000000000011</c:v>
                </c:pt>
                <c:pt idx="28">
                  <c:v>4.9200000000000008</c:v>
                </c:pt>
                <c:pt idx="29">
                  <c:v>5.0600000000000005</c:v>
                </c:pt>
                <c:pt idx="30">
                  <c:v>5.2</c:v>
                </c:pt>
                <c:pt idx="31">
                  <c:v>5.34</c:v>
                </c:pt>
                <c:pt idx="32">
                  <c:v>5.48</c:v>
                </c:pt>
                <c:pt idx="33">
                  <c:v>5.6199999999999966</c:v>
                </c:pt>
                <c:pt idx="34">
                  <c:v>5.7599999999999989</c:v>
                </c:pt>
                <c:pt idx="35">
                  <c:v>5.8999999999999986</c:v>
                </c:pt>
                <c:pt idx="36">
                  <c:v>6.0399999999999983</c:v>
                </c:pt>
                <c:pt idx="37">
                  <c:v>6.1799999999999979</c:v>
                </c:pt>
                <c:pt idx="38">
                  <c:v>6.3199999999999976</c:v>
                </c:pt>
                <c:pt idx="39">
                  <c:v>6.4599999999999973</c:v>
                </c:pt>
                <c:pt idx="40">
                  <c:v>6.599999999999997</c:v>
                </c:pt>
                <c:pt idx="41">
                  <c:v>6.7399999999999984</c:v>
                </c:pt>
                <c:pt idx="42">
                  <c:v>6.8799999999999963</c:v>
                </c:pt>
                <c:pt idx="43">
                  <c:v>7.019999999999996</c:v>
                </c:pt>
                <c:pt idx="44">
                  <c:v>7.1599999999999957</c:v>
                </c:pt>
                <c:pt idx="45">
                  <c:v>7.2999999999999954</c:v>
                </c:pt>
                <c:pt idx="46">
                  <c:v>7.44</c:v>
                </c:pt>
                <c:pt idx="47">
                  <c:v>7.5799999999999974</c:v>
                </c:pt>
                <c:pt idx="48">
                  <c:v>7.7199999999999944</c:v>
                </c:pt>
                <c:pt idx="49">
                  <c:v>7.8599999999999941</c:v>
                </c:pt>
                <c:pt idx="50">
                  <c:v>7.9999999999999938</c:v>
                </c:pt>
                <c:pt idx="51">
                  <c:v>8.14</c:v>
                </c:pt>
                <c:pt idx="52">
                  <c:v>8.2800000000000011</c:v>
                </c:pt>
                <c:pt idx="53">
                  <c:v>8.4200000000000017</c:v>
                </c:pt>
                <c:pt idx="54">
                  <c:v>8.5600000000000023</c:v>
                </c:pt>
                <c:pt idx="55">
                  <c:v>8.7000000000000011</c:v>
                </c:pt>
                <c:pt idx="56">
                  <c:v>8.8400000000000016</c:v>
                </c:pt>
                <c:pt idx="57">
                  <c:v>8.98</c:v>
                </c:pt>
                <c:pt idx="58">
                  <c:v>9.120000000000001</c:v>
                </c:pt>
                <c:pt idx="59">
                  <c:v>9.2600000000000016</c:v>
                </c:pt>
                <c:pt idx="60">
                  <c:v>9.4000000000000021</c:v>
                </c:pt>
                <c:pt idx="61">
                  <c:v>9.5400000000000009</c:v>
                </c:pt>
                <c:pt idx="62">
                  <c:v>9.68</c:v>
                </c:pt>
                <c:pt idx="63">
                  <c:v>9.82</c:v>
                </c:pt>
                <c:pt idx="64">
                  <c:v>9.9600000000000026</c:v>
                </c:pt>
                <c:pt idx="65">
                  <c:v>10.100000000000001</c:v>
                </c:pt>
                <c:pt idx="66">
                  <c:v>10.239999999999998</c:v>
                </c:pt>
                <c:pt idx="67">
                  <c:v>10.380000000000004</c:v>
                </c:pt>
                <c:pt idx="68">
                  <c:v>10.520000000000003</c:v>
                </c:pt>
                <c:pt idx="69">
                  <c:v>10.660000000000004</c:v>
                </c:pt>
                <c:pt idx="70">
                  <c:v>10.800000000000004</c:v>
                </c:pt>
                <c:pt idx="71">
                  <c:v>10.940000000000005</c:v>
                </c:pt>
                <c:pt idx="72">
                  <c:v>11.080000000000005</c:v>
                </c:pt>
                <c:pt idx="73">
                  <c:v>11.219999999999999</c:v>
                </c:pt>
                <c:pt idx="74">
                  <c:v>11.360000000000017</c:v>
                </c:pt>
                <c:pt idx="75">
                  <c:v>11.500000000000007</c:v>
                </c:pt>
                <c:pt idx="76">
                  <c:v>11.640000000000008</c:v>
                </c:pt>
                <c:pt idx="77">
                  <c:v>11.780000000000008</c:v>
                </c:pt>
                <c:pt idx="78">
                  <c:v>11.920000000000009</c:v>
                </c:pt>
                <c:pt idx="79">
                  <c:v>12.060000000000009</c:v>
                </c:pt>
                <c:pt idx="80">
                  <c:v>12.20000000000001</c:v>
                </c:pt>
                <c:pt idx="81">
                  <c:v>12.340000000000012</c:v>
                </c:pt>
                <c:pt idx="82">
                  <c:v>12.480000000000016</c:v>
                </c:pt>
                <c:pt idx="83">
                  <c:v>12.620000000000012</c:v>
                </c:pt>
                <c:pt idx="84">
                  <c:v>12.760000000000012</c:v>
                </c:pt>
                <c:pt idx="85">
                  <c:v>12.900000000000016</c:v>
                </c:pt>
                <c:pt idx="86">
                  <c:v>13.040000000000013</c:v>
                </c:pt>
                <c:pt idx="87">
                  <c:v>13.180000000000014</c:v>
                </c:pt>
                <c:pt idx="88">
                  <c:v>13.320000000000014</c:v>
                </c:pt>
                <c:pt idx="89">
                  <c:v>13.46000000000002</c:v>
                </c:pt>
                <c:pt idx="90">
                  <c:v>13.600000000000016</c:v>
                </c:pt>
                <c:pt idx="91">
                  <c:v>13.740000000000013</c:v>
                </c:pt>
                <c:pt idx="92">
                  <c:v>13.88000000000002</c:v>
                </c:pt>
                <c:pt idx="93">
                  <c:v>14.020000000000017</c:v>
                </c:pt>
                <c:pt idx="94">
                  <c:v>14.16000000000002</c:v>
                </c:pt>
                <c:pt idx="95">
                  <c:v>14.30000000000002</c:v>
                </c:pt>
                <c:pt idx="96">
                  <c:v>14.440000000000019</c:v>
                </c:pt>
                <c:pt idx="97">
                  <c:v>14.58000000000002</c:v>
                </c:pt>
                <c:pt idx="98">
                  <c:v>14.720000000000018</c:v>
                </c:pt>
                <c:pt idx="99">
                  <c:v>14.860000000000024</c:v>
                </c:pt>
                <c:pt idx="100">
                  <c:v>15.000000000000021</c:v>
                </c:pt>
                <c:pt idx="101">
                  <c:v>15.140000000000018</c:v>
                </c:pt>
                <c:pt idx="102">
                  <c:v>15.280000000000021</c:v>
                </c:pt>
                <c:pt idx="103">
                  <c:v>15.420000000000023</c:v>
                </c:pt>
                <c:pt idx="104">
                  <c:v>15.560000000000024</c:v>
                </c:pt>
                <c:pt idx="105">
                  <c:v>15.700000000000021</c:v>
                </c:pt>
                <c:pt idx="106">
                  <c:v>15.840000000000025</c:v>
                </c:pt>
                <c:pt idx="107">
                  <c:v>15.980000000000025</c:v>
                </c:pt>
                <c:pt idx="108">
                  <c:v>16.120000000000033</c:v>
                </c:pt>
                <c:pt idx="109">
                  <c:v>16.260000000000026</c:v>
                </c:pt>
                <c:pt idx="110">
                  <c:v>16.400000000000027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HMA-Gd</c:v>
                </c:pt>
              </c:strCache>
            </c:strRef>
          </c:tx>
          <c:spPr>
            <a:ln>
              <a:solidFill>
                <a:srgbClr val="00CC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Sheet1!$C$2:$C$125</c:f>
              <c:numCache>
                <c:formatCode>General</c:formatCode>
                <c:ptCount val="124"/>
                <c:pt idx="0">
                  <c:v>1</c:v>
                </c:pt>
                <c:pt idx="1">
                  <c:v>1.1599999999999986</c:v>
                </c:pt>
                <c:pt idx="2">
                  <c:v>1.3199999999999983</c:v>
                </c:pt>
                <c:pt idx="3">
                  <c:v>1.4799999999999975</c:v>
                </c:pt>
                <c:pt idx="4">
                  <c:v>1.6399999999999983</c:v>
                </c:pt>
                <c:pt idx="5">
                  <c:v>1.7999999999999976</c:v>
                </c:pt>
                <c:pt idx="6">
                  <c:v>1.9599999999999982</c:v>
                </c:pt>
                <c:pt idx="7">
                  <c:v>2.1199999999999997</c:v>
                </c:pt>
                <c:pt idx="8">
                  <c:v>2.2799999999999998</c:v>
                </c:pt>
                <c:pt idx="9">
                  <c:v>2.44</c:v>
                </c:pt>
                <c:pt idx="10">
                  <c:v>2.6</c:v>
                </c:pt>
                <c:pt idx="11">
                  <c:v>2.7600000000000002</c:v>
                </c:pt>
                <c:pt idx="12">
                  <c:v>2.9200000000000004</c:v>
                </c:pt>
                <c:pt idx="13">
                  <c:v>3.0800000000000005</c:v>
                </c:pt>
                <c:pt idx="14">
                  <c:v>3.2400000000000011</c:v>
                </c:pt>
                <c:pt idx="15">
                  <c:v>3.4000000000000008</c:v>
                </c:pt>
                <c:pt idx="16">
                  <c:v>3.5600000000000009</c:v>
                </c:pt>
                <c:pt idx="17">
                  <c:v>3.7200000000000011</c:v>
                </c:pt>
                <c:pt idx="18">
                  <c:v>3.8800000000000008</c:v>
                </c:pt>
                <c:pt idx="19">
                  <c:v>4.0400000000000009</c:v>
                </c:pt>
                <c:pt idx="20">
                  <c:v>4.2000000000000011</c:v>
                </c:pt>
                <c:pt idx="21">
                  <c:v>4.3599999999999985</c:v>
                </c:pt>
                <c:pt idx="22">
                  <c:v>4.5200000000000005</c:v>
                </c:pt>
                <c:pt idx="23">
                  <c:v>4.6800000000000015</c:v>
                </c:pt>
                <c:pt idx="24">
                  <c:v>4.8400000000000016</c:v>
                </c:pt>
                <c:pt idx="25">
                  <c:v>5.0000000000000018</c:v>
                </c:pt>
                <c:pt idx="26">
                  <c:v>5.1599999999999975</c:v>
                </c:pt>
                <c:pt idx="27">
                  <c:v>5.3199999999999985</c:v>
                </c:pt>
                <c:pt idx="28">
                  <c:v>5.4800000000000022</c:v>
                </c:pt>
                <c:pt idx="29">
                  <c:v>5.6400000000000015</c:v>
                </c:pt>
                <c:pt idx="30">
                  <c:v>5.8000000000000025</c:v>
                </c:pt>
                <c:pt idx="31">
                  <c:v>5.9600000000000026</c:v>
                </c:pt>
                <c:pt idx="32">
                  <c:v>6.1199999999999974</c:v>
                </c:pt>
                <c:pt idx="33">
                  <c:v>6.2800000000000029</c:v>
                </c:pt>
                <c:pt idx="34">
                  <c:v>6.4400000000000031</c:v>
                </c:pt>
                <c:pt idx="35">
                  <c:v>6.6000000000000005</c:v>
                </c:pt>
                <c:pt idx="36">
                  <c:v>6.7600000000000025</c:v>
                </c:pt>
                <c:pt idx="37">
                  <c:v>6.9200000000000035</c:v>
                </c:pt>
                <c:pt idx="38">
                  <c:v>7.0800000000000036</c:v>
                </c:pt>
                <c:pt idx="39">
                  <c:v>7.2400000000000038</c:v>
                </c:pt>
                <c:pt idx="40">
                  <c:v>7.4000000000000039</c:v>
                </c:pt>
                <c:pt idx="41">
                  <c:v>7.5600000000000041</c:v>
                </c:pt>
                <c:pt idx="42">
                  <c:v>7.7200000000000042</c:v>
                </c:pt>
                <c:pt idx="43">
                  <c:v>7.8800000000000043</c:v>
                </c:pt>
                <c:pt idx="44">
                  <c:v>8.0400000000000009</c:v>
                </c:pt>
                <c:pt idx="45">
                  <c:v>8.2000000000000011</c:v>
                </c:pt>
                <c:pt idx="46">
                  <c:v>8.3600000000000048</c:v>
                </c:pt>
                <c:pt idx="47">
                  <c:v>8.5200000000000049</c:v>
                </c:pt>
                <c:pt idx="48">
                  <c:v>8.680000000000005</c:v>
                </c:pt>
                <c:pt idx="49">
                  <c:v>8.8400000000000052</c:v>
                </c:pt>
                <c:pt idx="50">
                  <c:v>9.0000000000000053</c:v>
                </c:pt>
                <c:pt idx="51">
                  <c:v>9.1600000000000055</c:v>
                </c:pt>
                <c:pt idx="52">
                  <c:v>9.3200000000000056</c:v>
                </c:pt>
                <c:pt idx="53">
                  <c:v>9.4800000000000058</c:v>
                </c:pt>
                <c:pt idx="54">
                  <c:v>9.6400000000000059</c:v>
                </c:pt>
                <c:pt idx="55">
                  <c:v>9.800000000000006</c:v>
                </c:pt>
                <c:pt idx="56">
                  <c:v>9.9600000000000062</c:v>
                </c:pt>
                <c:pt idx="57">
                  <c:v>10.120000000000005</c:v>
                </c:pt>
                <c:pt idx="58">
                  <c:v>10.280000000000005</c:v>
                </c:pt>
                <c:pt idx="59">
                  <c:v>10.440000000000007</c:v>
                </c:pt>
                <c:pt idx="60">
                  <c:v>10.600000000000007</c:v>
                </c:pt>
                <c:pt idx="61">
                  <c:v>10.760000000000007</c:v>
                </c:pt>
                <c:pt idx="62">
                  <c:v>10.920000000000007</c:v>
                </c:pt>
                <c:pt idx="63">
                  <c:v>11.080000000000007</c:v>
                </c:pt>
                <c:pt idx="64">
                  <c:v>11.24</c:v>
                </c:pt>
                <c:pt idx="65">
                  <c:v>11.400000000000007</c:v>
                </c:pt>
                <c:pt idx="66">
                  <c:v>11.560000000000009</c:v>
                </c:pt>
                <c:pt idx="67">
                  <c:v>11.720000000000008</c:v>
                </c:pt>
                <c:pt idx="68">
                  <c:v>11.880000000000019</c:v>
                </c:pt>
                <c:pt idx="69">
                  <c:v>12.040000000000008</c:v>
                </c:pt>
                <c:pt idx="70">
                  <c:v>12.200000000000008</c:v>
                </c:pt>
                <c:pt idx="71">
                  <c:v>12.360000000000019</c:v>
                </c:pt>
                <c:pt idx="72">
                  <c:v>12.520000000000008</c:v>
                </c:pt>
                <c:pt idx="73">
                  <c:v>12.680000000000009</c:v>
                </c:pt>
                <c:pt idx="74">
                  <c:v>12.840000000000009</c:v>
                </c:pt>
                <c:pt idx="75">
                  <c:v>13.000000000000009</c:v>
                </c:pt>
                <c:pt idx="76">
                  <c:v>13.160000000000009</c:v>
                </c:pt>
                <c:pt idx="77">
                  <c:v>13.320000000000009</c:v>
                </c:pt>
                <c:pt idx="78">
                  <c:v>13.480000000000009</c:v>
                </c:pt>
                <c:pt idx="79">
                  <c:v>13.640000000000008</c:v>
                </c:pt>
                <c:pt idx="80">
                  <c:v>13.80000000000002</c:v>
                </c:pt>
                <c:pt idx="81">
                  <c:v>13.96000000000002</c:v>
                </c:pt>
                <c:pt idx="82">
                  <c:v>14.12000000000001</c:v>
                </c:pt>
                <c:pt idx="83">
                  <c:v>14.28000000000001</c:v>
                </c:pt>
                <c:pt idx="84">
                  <c:v>14.44000000000001</c:v>
                </c:pt>
                <c:pt idx="85">
                  <c:v>14.60000000000001</c:v>
                </c:pt>
                <c:pt idx="86">
                  <c:v>14.76000000000001</c:v>
                </c:pt>
                <c:pt idx="87">
                  <c:v>14.920000000000012</c:v>
                </c:pt>
                <c:pt idx="88">
                  <c:v>15.080000000000014</c:v>
                </c:pt>
                <c:pt idx="89">
                  <c:v>15.240000000000011</c:v>
                </c:pt>
                <c:pt idx="90">
                  <c:v>15.400000000000016</c:v>
                </c:pt>
                <c:pt idx="91">
                  <c:v>15.560000000000016</c:v>
                </c:pt>
                <c:pt idx="92">
                  <c:v>15.720000000000011</c:v>
                </c:pt>
                <c:pt idx="93">
                  <c:v>15.88000000000002</c:v>
                </c:pt>
                <c:pt idx="94">
                  <c:v>16.04000000000001</c:v>
                </c:pt>
                <c:pt idx="95">
                  <c:v>16.20000000000001</c:v>
                </c:pt>
                <c:pt idx="96">
                  <c:v>16.36000000000001</c:v>
                </c:pt>
                <c:pt idx="97">
                  <c:v>16.52000000000001</c:v>
                </c:pt>
                <c:pt idx="98">
                  <c:v>16.68000000000001</c:v>
                </c:pt>
                <c:pt idx="99">
                  <c:v>16.840000000000011</c:v>
                </c:pt>
                <c:pt idx="100">
                  <c:v>17.000000000000011</c:v>
                </c:pt>
                <c:pt idx="101">
                  <c:v>17.160000000000011</c:v>
                </c:pt>
                <c:pt idx="102">
                  <c:v>17.320000000000011</c:v>
                </c:pt>
                <c:pt idx="103">
                  <c:v>17.47999999999999</c:v>
                </c:pt>
                <c:pt idx="104">
                  <c:v>17.640000000000011</c:v>
                </c:pt>
                <c:pt idx="105">
                  <c:v>17.800000000000011</c:v>
                </c:pt>
                <c:pt idx="106">
                  <c:v>17.960000000000012</c:v>
                </c:pt>
                <c:pt idx="107">
                  <c:v>18.120000000000015</c:v>
                </c:pt>
                <c:pt idx="108">
                  <c:v>18.280000000000012</c:v>
                </c:pt>
                <c:pt idx="109">
                  <c:v>18.440000000000012</c:v>
                </c:pt>
                <c:pt idx="110">
                  <c:v>18.60000000000003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HMA-Pr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Sheet1!$F$2:$F$125</c:f>
              <c:numCache>
                <c:formatCode>General</c:formatCode>
                <c:ptCount val="124"/>
                <c:pt idx="0">
                  <c:v>1</c:v>
                </c:pt>
                <c:pt idx="1">
                  <c:v>1.22</c:v>
                </c:pt>
                <c:pt idx="2">
                  <c:v>1.44</c:v>
                </c:pt>
                <c:pt idx="3">
                  <c:v>1.6600000000000001</c:v>
                </c:pt>
                <c:pt idx="4">
                  <c:v>1.8800000000000001</c:v>
                </c:pt>
                <c:pt idx="5">
                  <c:v>2.1</c:v>
                </c:pt>
                <c:pt idx="6">
                  <c:v>2.3200000000000003</c:v>
                </c:pt>
                <c:pt idx="7">
                  <c:v>2.5400000000000005</c:v>
                </c:pt>
                <c:pt idx="8">
                  <c:v>2.7600000000000011</c:v>
                </c:pt>
                <c:pt idx="9">
                  <c:v>2.9800000000000009</c:v>
                </c:pt>
                <c:pt idx="10">
                  <c:v>3.2000000000000011</c:v>
                </c:pt>
                <c:pt idx="11">
                  <c:v>3.4200000000000013</c:v>
                </c:pt>
                <c:pt idx="12">
                  <c:v>3.6400000000000015</c:v>
                </c:pt>
                <c:pt idx="13">
                  <c:v>3.8600000000000017</c:v>
                </c:pt>
                <c:pt idx="14">
                  <c:v>4.0800000000000018</c:v>
                </c:pt>
                <c:pt idx="15">
                  <c:v>4.3000000000000016</c:v>
                </c:pt>
                <c:pt idx="16">
                  <c:v>4.5200000000000005</c:v>
                </c:pt>
                <c:pt idx="17">
                  <c:v>4.7400000000000011</c:v>
                </c:pt>
                <c:pt idx="18">
                  <c:v>4.9600000000000009</c:v>
                </c:pt>
                <c:pt idx="19">
                  <c:v>5.1800000000000006</c:v>
                </c:pt>
                <c:pt idx="20">
                  <c:v>5.4</c:v>
                </c:pt>
                <c:pt idx="21">
                  <c:v>5.6199999999999966</c:v>
                </c:pt>
                <c:pt idx="22">
                  <c:v>5.84</c:v>
                </c:pt>
                <c:pt idx="23">
                  <c:v>6.06</c:v>
                </c:pt>
                <c:pt idx="24">
                  <c:v>6.2799999999999994</c:v>
                </c:pt>
                <c:pt idx="25">
                  <c:v>6.4999999999999991</c:v>
                </c:pt>
                <c:pt idx="26">
                  <c:v>6.7199999999999989</c:v>
                </c:pt>
                <c:pt idx="27">
                  <c:v>6.94</c:v>
                </c:pt>
                <c:pt idx="28">
                  <c:v>7.1599999999999975</c:v>
                </c:pt>
                <c:pt idx="29">
                  <c:v>7.3799999999999981</c:v>
                </c:pt>
                <c:pt idx="30">
                  <c:v>7.5999999999999979</c:v>
                </c:pt>
                <c:pt idx="31">
                  <c:v>7.8199999999999976</c:v>
                </c:pt>
                <c:pt idx="32">
                  <c:v>8.0400000000000009</c:v>
                </c:pt>
                <c:pt idx="33">
                  <c:v>8.2600000000000016</c:v>
                </c:pt>
                <c:pt idx="34">
                  <c:v>8.4800000000000022</c:v>
                </c:pt>
                <c:pt idx="35">
                  <c:v>8.7000000000000011</c:v>
                </c:pt>
                <c:pt idx="36">
                  <c:v>8.92</c:v>
                </c:pt>
                <c:pt idx="37">
                  <c:v>9.14</c:v>
                </c:pt>
                <c:pt idx="38">
                  <c:v>9.3600000000000048</c:v>
                </c:pt>
                <c:pt idx="39">
                  <c:v>9.5800000000000018</c:v>
                </c:pt>
                <c:pt idx="40">
                  <c:v>9.8000000000000025</c:v>
                </c:pt>
                <c:pt idx="41">
                  <c:v>10.020000000000003</c:v>
                </c:pt>
                <c:pt idx="42">
                  <c:v>10.24</c:v>
                </c:pt>
                <c:pt idx="43">
                  <c:v>10.460000000000004</c:v>
                </c:pt>
                <c:pt idx="44">
                  <c:v>10.680000000000005</c:v>
                </c:pt>
                <c:pt idx="45">
                  <c:v>10.900000000000006</c:v>
                </c:pt>
                <c:pt idx="46">
                  <c:v>11.120000000000005</c:v>
                </c:pt>
                <c:pt idx="47">
                  <c:v>11.340000000000007</c:v>
                </c:pt>
                <c:pt idx="48">
                  <c:v>11.560000000000009</c:v>
                </c:pt>
                <c:pt idx="49">
                  <c:v>11.780000000000008</c:v>
                </c:pt>
                <c:pt idx="50">
                  <c:v>12.000000000000009</c:v>
                </c:pt>
                <c:pt idx="51">
                  <c:v>12.22000000000001</c:v>
                </c:pt>
                <c:pt idx="52">
                  <c:v>12.44000000000001</c:v>
                </c:pt>
                <c:pt idx="53">
                  <c:v>12.660000000000014</c:v>
                </c:pt>
                <c:pt idx="54">
                  <c:v>12.88000000000002</c:v>
                </c:pt>
                <c:pt idx="55">
                  <c:v>13.100000000000012</c:v>
                </c:pt>
                <c:pt idx="56">
                  <c:v>13.320000000000014</c:v>
                </c:pt>
                <c:pt idx="57">
                  <c:v>13.540000000000013</c:v>
                </c:pt>
                <c:pt idx="58">
                  <c:v>13.760000000000014</c:v>
                </c:pt>
                <c:pt idx="59">
                  <c:v>13.980000000000016</c:v>
                </c:pt>
                <c:pt idx="60">
                  <c:v>14.200000000000015</c:v>
                </c:pt>
                <c:pt idx="61">
                  <c:v>14.420000000000016</c:v>
                </c:pt>
                <c:pt idx="62">
                  <c:v>14.640000000000017</c:v>
                </c:pt>
                <c:pt idx="63">
                  <c:v>14.860000000000024</c:v>
                </c:pt>
                <c:pt idx="64">
                  <c:v>15.08000000000002</c:v>
                </c:pt>
                <c:pt idx="65">
                  <c:v>15.30000000000002</c:v>
                </c:pt>
                <c:pt idx="66">
                  <c:v>15.520000000000019</c:v>
                </c:pt>
                <c:pt idx="67">
                  <c:v>15.740000000000018</c:v>
                </c:pt>
                <c:pt idx="68">
                  <c:v>15.96000000000002</c:v>
                </c:pt>
                <c:pt idx="69">
                  <c:v>16.180000000000021</c:v>
                </c:pt>
                <c:pt idx="70">
                  <c:v>16.40000000000002</c:v>
                </c:pt>
                <c:pt idx="71">
                  <c:v>16.620000000000033</c:v>
                </c:pt>
                <c:pt idx="72">
                  <c:v>16.840000000000018</c:v>
                </c:pt>
                <c:pt idx="73">
                  <c:v>17.060000000000016</c:v>
                </c:pt>
                <c:pt idx="74">
                  <c:v>17.280000000000012</c:v>
                </c:pt>
                <c:pt idx="75">
                  <c:v>17.500000000000014</c:v>
                </c:pt>
                <c:pt idx="76">
                  <c:v>17.720000000000013</c:v>
                </c:pt>
                <c:pt idx="77">
                  <c:v>17.940000000000012</c:v>
                </c:pt>
                <c:pt idx="78">
                  <c:v>18.160000000000011</c:v>
                </c:pt>
                <c:pt idx="79">
                  <c:v>18.38000000000001</c:v>
                </c:pt>
                <c:pt idx="80">
                  <c:v>18.60000000000003</c:v>
                </c:pt>
                <c:pt idx="81">
                  <c:v>18.820000000000007</c:v>
                </c:pt>
                <c:pt idx="82">
                  <c:v>19.040000000000006</c:v>
                </c:pt>
                <c:pt idx="83">
                  <c:v>19.260000000000002</c:v>
                </c:pt>
                <c:pt idx="84">
                  <c:v>19.479999999999986</c:v>
                </c:pt>
                <c:pt idx="85">
                  <c:v>19.700000000000003</c:v>
                </c:pt>
                <c:pt idx="86">
                  <c:v>19.920000000000002</c:v>
                </c:pt>
                <c:pt idx="87">
                  <c:v>20.14</c:v>
                </c:pt>
                <c:pt idx="88">
                  <c:v>20.36</c:v>
                </c:pt>
                <c:pt idx="89">
                  <c:v>20.58</c:v>
                </c:pt>
                <c:pt idx="90">
                  <c:v>20.799999999999986</c:v>
                </c:pt>
                <c:pt idx="91">
                  <c:v>21.019999999999996</c:v>
                </c:pt>
                <c:pt idx="92">
                  <c:v>21.239999999999988</c:v>
                </c:pt>
                <c:pt idx="93">
                  <c:v>21.459999999999987</c:v>
                </c:pt>
                <c:pt idx="94">
                  <c:v>21.679999999999993</c:v>
                </c:pt>
                <c:pt idx="95">
                  <c:v>21.899999999999988</c:v>
                </c:pt>
                <c:pt idx="96">
                  <c:v>22.11999999999999</c:v>
                </c:pt>
                <c:pt idx="97">
                  <c:v>22.339999999999993</c:v>
                </c:pt>
                <c:pt idx="98">
                  <c:v>22.559999999999988</c:v>
                </c:pt>
                <c:pt idx="99">
                  <c:v>22.779999999999987</c:v>
                </c:pt>
                <c:pt idx="100">
                  <c:v>22.999999999999986</c:v>
                </c:pt>
                <c:pt idx="101">
                  <c:v>23.219999999999985</c:v>
                </c:pt>
                <c:pt idx="102">
                  <c:v>23.439999999999984</c:v>
                </c:pt>
                <c:pt idx="103">
                  <c:v>23.659999999999993</c:v>
                </c:pt>
                <c:pt idx="104">
                  <c:v>23.879999999999981</c:v>
                </c:pt>
                <c:pt idx="105">
                  <c:v>24.09999999999998</c:v>
                </c:pt>
                <c:pt idx="106">
                  <c:v>24.31999999999999</c:v>
                </c:pt>
                <c:pt idx="107">
                  <c:v>24.539999999999978</c:v>
                </c:pt>
                <c:pt idx="108">
                  <c:v>24.759999999999977</c:v>
                </c:pt>
                <c:pt idx="109">
                  <c:v>24.979999999999976</c:v>
                </c:pt>
                <c:pt idx="110">
                  <c:v>25.199999999999974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HMA-VPr</c:v>
                </c:pt>
              </c:strCache>
            </c:strRef>
          </c:tx>
          <c:spPr>
            <a:ln w="28575">
              <a:solidFill>
                <a:srgbClr val="FF33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Sheet1!$G$2:$G$125</c:f>
              <c:numCache>
                <c:formatCode>General</c:formatCode>
                <c:ptCount val="124"/>
                <c:pt idx="0">
                  <c:v>1</c:v>
                </c:pt>
                <c:pt idx="1">
                  <c:v>1.27</c:v>
                </c:pt>
                <c:pt idx="2">
                  <c:v>1.54</c:v>
                </c:pt>
                <c:pt idx="3">
                  <c:v>1.81</c:v>
                </c:pt>
                <c:pt idx="4">
                  <c:v>2.08</c:v>
                </c:pt>
                <c:pt idx="5">
                  <c:v>2.3499999999999988</c:v>
                </c:pt>
                <c:pt idx="6">
                  <c:v>2.62</c:v>
                </c:pt>
                <c:pt idx="7">
                  <c:v>2.8899999999999997</c:v>
                </c:pt>
                <c:pt idx="8">
                  <c:v>3.16</c:v>
                </c:pt>
                <c:pt idx="9">
                  <c:v>3.4299999999999997</c:v>
                </c:pt>
                <c:pt idx="10">
                  <c:v>3.7</c:v>
                </c:pt>
                <c:pt idx="11">
                  <c:v>3.9699999999999998</c:v>
                </c:pt>
                <c:pt idx="12">
                  <c:v>4.24</c:v>
                </c:pt>
                <c:pt idx="13">
                  <c:v>4.51</c:v>
                </c:pt>
                <c:pt idx="14">
                  <c:v>4.7799999999999994</c:v>
                </c:pt>
                <c:pt idx="15">
                  <c:v>5.0499999999999989</c:v>
                </c:pt>
                <c:pt idx="16">
                  <c:v>5.3199999999999985</c:v>
                </c:pt>
                <c:pt idx="17">
                  <c:v>5.5899999999999981</c:v>
                </c:pt>
                <c:pt idx="18">
                  <c:v>5.8599999999999977</c:v>
                </c:pt>
                <c:pt idx="19">
                  <c:v>6.1299999999999955</c:v>
                </c:pt>
                <c:pt idx="20">
                  <c:v>6.3999999999999968</c:v>
                </c:pt>
                <c:pt idx="21">
                  <c:v>6.6699999999999955</c:v>
                </c:pt>
                <c:pt idx="22">
                  <c:v>6.94</c:v>
                </c:pt>
                <c:pt idx="23">
                  <c:v>7.2099999999999964</c:v>
                </c:pt>
                <c:pt idx="24">
                  <c:v>7.48</c:v>
                </c:pt>
                <c:pt idx="25">
                  <c:v>7.7499999999999964</c:v>
                </c:pt>
                <c:pt idx="26">
                  <c:v>8.02</c:v>
                </c:pt>
                <c:pt idx="27">
                  <c:v>8.2900000000000009</c:v>
                </c:pt>
                <c:pt idx="28">
                  <c:v>8.56</c:v>
                </c:pt>
                <c:pt idx="29">
                  <c:v>8.8300000000000018</c:v>
                </c:pt>
                <c:pt idx="30">
                  <c:v>9.1000000000000014</c:v>
                </c:pt>
                <c:pt idx="31">
                  <c:v>9.3700000000000028</c:v>
                </c:pt>
                <c:pt idx="32">
                  <c:v>9.6399999999999988</c:v>
                </c:pt>
                <c:pt idx="33">
                  <c:v>9.9100000000000037</c:v>
                </c:pt>
                <c:pt idx="34">
                  <c:v>10.180000000000001</c:v>
                </c:pt>
                <c:pt idx="35">
                  <c:v>10.450000000000003</c:v>
                </c:pt>
                <c:pt idx="36">
                  <c:v>10.72</c:v>
                </c:pt>
                <c:pt idx="37">
                  <c:v>10.99</c:v>
                </c:pt>
                <c:pt idx="38">
                  <c:v>11.260000000000002</c:v>
                </c:pt>
                <c:pt idx="39">
                  <c:v>11.530000000000001</c:v>
                </c:pt>
                <c:pt idx="40">
                  <c:v>11.799999999999999</c:v>
                </c:pt>
                <c:pt idx="41">
                  <c:v>12.070000000000002</c:v>
                </c:pt>
                <c:pt idx="42">
                  <c:v>12.340000000000002</c:v>
                </c:pt>
                <c:pt idx="43">
                  <c:v>12.610000000000001</c:v>
                </c:pt>
                <c:pt idx="44">
                  <c:v>12.88</c:v>
                </c:pt>
                <c:pt idx="45">
                  <c:v>13.149999999999986</c:v>
                </c:pt>
                <c:pt idx="46">
                  <c:v>13.420000000000002</c:v>
                </c:pt>
                <c:pt idx="47">
                  <c:v>13.689999999999998</c:v>
                </c:pt>
                <c:pt idx="48">
                  <c:v>13.960000000000004</c:v>
                </c:pt>
                <c:pt idx="49">
                  <c:v>14.229999999999984</c:v>
                </c:pt>
                <c:pt idx="50">
                  <c:v>14.500000000000002</c:v>
                </c:pt>
                <c:pt idx="51">
                  <c:v>14.769999999999996</c:v>
                </c:pt>
                <c:pt idx="52">
                  <c:v>15.039999999999994</c:v>
                </c:pt>
                <c:pt idx="53">
                  <c:v>15.310000000000002</c:v>
                </c:pt>
                <c:pt idx="54">
                  <c:v>15.579999999999998</c:v>
                </c:pt>
                <c:pt idx="55">
                  <c:v>15.849999999999994</c:v>
                </c:pt>
                <c:pt idx="56">
                  <c:v>16.11999999999999</c:v>
                </c:pt>
                <c:pt idx="57">
                  <c:v>16.389999999999983</c:v>
                </c:pt>
                <c:pt idx="58">
                  <c:v>16.659999999999993</c:v>
                </c:pt>
                <c:pt idx="59">
                  <c:v>16.929999999999982</c:v>
                </c:pt>
                <c:pt idx="60">
                  <c:v>17.199999999999985</c:v>
                </c:pt>
                <c:pt idx="61">
                  <c:v>17.46999999999996</c:v>
                </c:pt>
                <c:pt idx="62">
                  <c:v>17.739999999999981</c:v>
                </c:pt>
                <c:pt idx="63">
                  <c:v>18.00999999999998</c:v>
                </c:pt>
                <c:pt idx="64">
                  <c:v>18.27999999999998</c:v>
                </c:pt>
                <c:pt idx="65">
                  <c:v>18.549999999999979</c:v>
                </c:pt>
                <c:pt idx="66">
                  <c:v>18.81999999999999</c:v>
                </c:pt>
                <c:pt idx="67">
                  <c:v>19.089999999999979</c:v>
                </c:pt>
                <c:pt idx="68">
                  <c:v>19.359999999999978</c:v>
                </c:pt>
                <c:pt idx="69">
                  <c:v>19.629999999999978</c:v>
                </c:pt>
                <c:pt idx="70">
                  <c:v>19.899999999999977</c:v>
                </c:pt>
                <c:pt idx="71">
                  <c:v>20.169999999999977</c:v>
                </c:pt>
                <c:pt idx="72">
                  <c:v>20.439999999999976</c:v>
                </c:pt>
                <c:pt idx="73">
                  <c:v>20.709999999999976</c:v>
                </c:pt>
                <c:pt idx="74">
                  <c:v>20.979999999999976</c:v>
                </c:pt>
                <c:pt idx="75">
                  <c:v>21.249999999999972</c:v>
                </c:pt>
                <c:pt idx="76">
                  <c:v>21.519999999999975</c:v>
                </c:pt>
                <c:pt idx="77">
                  <c:v>21.789999999999953</c:v>
                </c:pt>
                <c:pt idx="78">
                  <c:v>22.059999999999974</c:v>
                </c:pt>
                <c:pt idx="79">
                  <c:v>22.329999999999973</c:v>
                </c:pt>
                <c:pt idx="80">
                  <c:v>22.599999999999973</c:v>
                </c:pt>
                <c:pt idx="81">
                  <c:v>22.869999999999973</c:v>
                </c:pt>
                <c:pt idx="82">
                  <c:v>23.13999999999999</c:v>
                </c:pt>
                <c:pt idx="83">
                  <c:v>23.409999999999972</c:v>
                </c:pt>
                <c:pt idx="84">
                  <c:v>23.679999999999971</c:v>
                </c:pt>
                <c:pt idx="85">
                  <c:v>23.94999999999995</c:v>
                </c:pt>
                <c:pt idx="86">
                  <c:v>24.21999999999997</c:v>
                </c:pt>
                <c:pt idx="87">
                  <c:v>24.489999999999949</c:v>
                </c:pt>
                <c:pt idx="88">
                  <c:v>24.75999999999997</c:v>
                </c:pt>
                <c:pt idx="89">
                  <c:v>25.029999999999969</c:v>
                </c:pt>
                <c:pt idx="90">
                  <c:v>25.299999999999969</c:v>
                </c:pt>
                <c:pt idx="91">
                  <c:v>25.569999999999947</c:v>
                </c:pt>
                <c:pt idx="92">
                  <c:v>25.839999999999968</c:v>
                </c:pt>
                <c:pt idx="93">
                  <c:v>26.109999999999967</c:v>
                </c:pt>
                <c:pt idx="94">
                  <c:v>26.379999999999967</c:v>
                </c:pt>
                <c:pt idx="95">
                  <c:v>26.649999999999967</c:v>
                </c:pt>
                <c:pt idx="96">
                  <c:v>26.919999999999966</c:v>
                </c:pt>
                <c:pt idx="97">
                  <c:v>27.189999999999966</c:v>
                </c:pt>
                <c:pt idx="98">
                  <c:v>27.459999999999962</c:v>
                </c:pt>
                <c:pt idx="99">
                  <c:v>27.729999999999944</c:v>
                </c:pt>
                <c:pt idx="100">
                  <c:v>27.999999999999943</c:v>
                </c:pt>
                <c:pt idx="101">
                  <c:v>28.269999999999943</c:v>
                </c:pt>
                <c:pt idx="102">
                  <c:v>28.539999999999964</c:v>
                </c:pt>
                <c:pt idx="103">
                  <c:v>28.809999999999963</c:v>
                </c:pt>
                <c:pt idx="104">
                  <c:v>29.079999999999963</c:v>
                </c:pt>
                <c:pt idx="105">
                  <c:v>29.349999999999962</c:v>
                </c:pt>
                <c:pt idx="106">
                  <c:v>29.619999999999965</c:v>
                </c:pt>
                <c:pt idx="107">
                  <c:v>29.88999999999994</c:v>
                </c:pt>
                <c:pt idx="108">
                  <c:v>30.159999999999961</c:v>
                </c:pt>
                <c:pt idx="109">
                  <c:v>30.429999999999939</c:v>
                </c:pt>
                <c:pt idx="110">
                  <c:v>30.69999999999996</c:v>
                </c:pt>
              </c:numCache>
            </c:numRef>
          </c:y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48456832"/>
        <c:axId val="48459136"/>
      </c:scatterChart>
      <c:valAx>
        <c:axId val="48456832"/>
        <c:scaling>
          <c:orientation val="minMax"/>
        </c:scaling>
        <c:axPos val="b"/>
        <c:numFmt formatCode="General" sourceLinked="1"/>
        <c:tickLblPos val="nextTo"/>
        <c:crossAx val="48459136"/>
        <c:crosses val="autoZero"/>
        <c:crossBetween val="midCat"/>
      </c:valAx>
      <c:valAx>
        <c:axId val="48459136"/>
        <c:scaling>
          <c:orientation val="minMax"/>
        </c:scaling>
        <c:axPos val="l"/>
        <c:majorGridlines/>
        <c:numFmt formatCode="General" sourceLinked="1"/>
        <c:tickLblPos val="nextTo"/>
        <c:crossAx val="48456832"/>
        <c:crosses val="autoZero"/>
        <c:crossBetween val="midCat"/>
      </c:valAx>
    </c:plotArea>
    <c:legend>
      <c:legendPos val="r"/>
    </c:legend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2"/>
          <c:order val="0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5"/>
          <c:order val="2"/>
          <c:tx>
            <c:strRef>
              <c:f>Sheet1!$G$1</c:f>
              <c:strCache>
                <c:ptCount val="1"/>
                <c:pt idx="0">
                  <c:v>HMA-VPr</c:v>
                </c:pt>
              </c:strCache>
            </c:strRef>
          </c:tx>
          <c:spPr>
            <a:ln w="28575">
              <a:solidFill>
                <a:srgbClr val="FF33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Sheet1!$G$2:$G$125</c:f>
              <c:numCache>
                <c:formatCode>General</c:formatCode>
                <c:ptCount val="124"/>
                <c:pt idx="0">
                  <c:v>1</c:v>
                </c:pt>
                <c:pt idx="1">
                  <c:v>1.27</c:v>
                </c:pt>
                <c:pt idx="2">
                  <c:v>1.54</c:v>
                </c:pt>
                <c:pt idx="3">
                  <c:v>1.81</c:v>
                </c:pt>
                <c:pt idx="4">
                  <c:v>2.08</c:v>
                </c:pt>
                <c:pt idx="5">
                  <c:v>2.3499999999999988</c:v>
                </c:pt>
                <c:pt idx="6">
                  <c:v>2.62</c:v>
                </c:pt>
                <c:pt idx="7">
                  <c:v>2.8899999999999997</c:v>
                </c:pt>
                <c:pt idx="8">
                  <c:v>3.16</c:v>
                </c:pt>
                <c:pt idx="9">
                  <c:v>3.4299999999999997</c:v>
                </c:pt>
                <c:pt idx="10">
                  <c:v>3.7</c:v>
                </c:pt>
                <c:pt idx="11">
                  <c:v>3.9699999999999998</c:v>
                </c:pt>
                <c:pt idx="12">
                  <c:v>4.24</c:v>
                </c:pt>
                <c:pt idx="13">
                  <c:v>4.51</c:v>
                </c:pt>
                <c:pt idx="14">
                  <c:v>4.7799999999999994</c:v>
                </c:pt>
                <c:pt idx="15">
                  <c:v>5.0499999999999989</c:v>
                </c:pt>
                <c:pt idx="16">
                  <c:v>5.3199999999999985</c:v>
                </c:pt>
                <c:pt idx="17">
                  <c:v>5.5899999999999981</c:v>
                </c:pt>
                <c:pt idx="18">
                  <c:v>5.8599999999999977</c:v>
                </c:pt>
                <c:pt idx="19">
                  <c:v>6.1299999999999955</c:v>
                </c:pt>
                <c:pt idx="20">
                  <c:v>6.3999999999999968</c:v>
                </c:pt>
                <c:pt idx="21">
                  <c:v>6.6699999999999955</c:v>
                </c:pt>
                <c:pt idx="22">
                  <c:v>6.94</c:v>
                </c:pt>
                <c:pt idx="23">
                  <c:v>7.2099999999999964</c:v>
                </c:pt>
                <c:pt idx="24">
                  <c:v>7.48</c:v>
                </c:pt>
                <c:pt idx="25">
                  <c:v>7.7499999999999964</c:v>
                </c:pt>
                <c:pt idx="26">
                  <c:v>8.02</c:v>
                </c:pt>
                <c:pt idx="27">
                  <c:v>8.2900000000000009</c:v>
                </c:pt>
                <c:pt idx="28">
                  <c:v>8.56</c:v>
                </c:pt>
                <c:pt idx="29">
                  <c:v>8.8300000000000018</c:v>
                </c:pt>
                <c:pt idx="30">
                  <c:v>9.1000000000000014</c:v>
                </c:pt>
                <c:pt idx="31">
                  <c:v>9.3700000000000028</c:v>
                </c:pt>
                <c:pt idx="32">
                  <c:v>9.6399999999999988</c:v>
                </c:pt>
                <c:pt idx="33">
                  <c:v>9.9100000000000037</c:v>
                </c:pt>
                <c:pt idx="34">
                  <c:v>10.180000000000001</c:v>
                </c:pt>
                <c:pt idx="35">
                  <c:v>10.450000000000003</c:v>
                </c:pt>
                <c:pt idx="36">
                  <c:v>10.72</c:v>
                </c:pt>
                <c:pt idx="37">
                  <c:v>10.99</c:v>
                </c:pt>
                <c:pt idx="38">
                  <c:v>11.260000000000002</c:v>
                </c:pt>
                <c:pt idx="39">
                  <c:v>11.530000000000001</c:v>
                </c:pt>
                <c:pt idx="40">
                  <c:v>11.799999999999999</c:v>
                </c:pt>
                <c:pt idx="41">
                  <c:v>12.070000000000002</c:v>
                </c:pt>
                <c:pt idx="42">
                  <c:v>12.340000000000002</c:v>
                </c:pt>
                <c:pt idx="43">
                  <c:v>12.610000000000001</c:v>
                </c:pt>
                <c:pt idx="44">
                  <c:v>12.88</c:v>
                </c:pt>
                <c:pt idx="45">
                  <c:v>13.149999999999986</c:v>
                </c:pt>
                <c:pt idx="46">
                  <c:v>13.420000000000002</c:v>
                </c:pt>
                <c:pt idx="47">
                  <c:v>13.689999999999998</c:v>
                </c:pt>
                <c:pt idx="48">
                  <c:v>13.960000000000004</c:v>
                </c:pt>
                <c:pt idx="49">
                  <c:v>14.229999999999984</c:v>
                </c:pt>
                <c:pt idx="50">
                  <c:v>14.500000000000002</c:v>
                </c:pt>
                <c:pt idx="51">
                  <c:v>14.769999999999996</c:v>
                </c:pt>
                <c:pt idx="52">
                  <c:v>15.039999999999994</c:v>
                </c:pt>
                <c:pt idx="53">
                  <c:v>15.310000000000002</c:v>
                </c:pt>
                <c:pt idx="54">
                  <c:v>15.579999999999998</c:v>
                </c:pt>
                <c:pt idx="55">
                  <c:v>15.849999999999994</c:v>
                </c:pt>
                <c:pt idx="56">
                  <c:v>16.11999999999999</c:v>
                </c:pt>
                <c:pt idx="57">
                  <c:v>16.389999999999983</c:v>
                </c:pt>
                <c:pt idx="58">
                  <c:v>16.659999999999993</c:v>
                </c:pt>
                <c:pt idx="59">
                  <c:v>16.929999999999982</c:v>
                </c:pt>
                <c:pt idx="60">
                  <c:v>17.199999999999985</c:v>
                </c:pt>
                <c:pt idx="61">
                  <c:v>17.46999999999996</c:v>
                </c:pt>
                <c:pt idx="62">
                  <c:v>17.739999999999981</c:v>
                </c:pt>
                <c:pt idx="63">
                  <c:v>18.00999999999998</c:v>
                </c:pt>
                <c:pt idx="64">
                  <c:v>18.27999999999998</c:v>
                </c:pt>
                <c:pt idx="65">
                  <c:v>18.549999999999979</c:v>
                </c:pt>
                <c:pt idx="66">
                  <c:v>18.81999999999999</c:v>
                </c:pt>
                <c:pt idx="67">
                  <c:v>19.089999999999979</c:v>
                </c:pt>
                <c:pt idx="68">
                  <c:v>19.359999999999978</c:v>
                </c:pt>
                <c:pt idx="69">
                  <c:v>19.629999999999978</c:v>
                </c:pt>
                <c:pt idx="70">
                  <c:v>19.899999999999977</c:v>
                </c:pt>
                <c:pt idx="71">
                  <c:v>20.169999999999977</c:v>
                </c:pt>
                <c:pt idx="72">
                  <c:v>20.439999999999976</c:v>
                </c:pt>
                <c:pt idx="73">
                  <c:v>20.709999999999976</c:v>
                </c:pt>
                <c:pt idx="74">
                  <c:v>20.979999999999976</c:v>
                </c:pt>
                <c:pt idx="75">
                  <c:v>21.249999999999972</c:v>
                </c:pt>
                <c:pt idx="76">
                  <c:v>21.519999999999975</c:v>
                </c:pt>
                <c:pt idx="77">
                  <c:v>21.789999999999953</c:v>
                </c:pt>
                <c:pt idx="78">
                  <c:v>22.059999999999974</c:v>
                </c:pt>
                <c:pt idx="79">
                  <c:v>22.329999999999973</c:v>
                </c:pt>
                <c:pt idx="80">
                  <c:v>22.599999999999973</c:v>
                </c:pt>
                <c:pt idx="81">
                  <c:v>22.869999999999973</c:v>
                </c:pt>
                <c:pt idx="82">
                  <c:v>23.13999999999999</c:v>
                </c:pt>
                <c:pt idx="83">
                  <c:v>23.409999999999972</c:v>
                </c:pt>
                <c:pt idx="84">
                  <c:v>23.679999999999971</c:v>
                </c:pt>
                <c:pt idx="85">
                  <c:v>23.94999999999995</c:v>
                </c:pt>
                <c:pt idx="86">
                  <c:v>24.21999999999997</c:v>
                </c:pt>
                <c:pt idx="87">
                  <c:v>24.489999999999949</c:v>
                </c:pt>
                <c:pt idx="88">
                  <c:v>24.75999999999997</c:v>
                </c:pt>
                <c:pt idx="89">
                  <c:v>25.029999999999969</c:v>
                </c:pt>
                <c:pt idx="90">
                  <c:v>25.299999999999969</c:v>
                </c:pt>
                <c:pt idx="91">
                  <c:v>25.569999999999947</c:v>
                </c:pt>
                <c:pt idx="92">
                  <c:v>25.839999999999968</c:v>
                </c:pt>
                <c:pt idx="93">
                  <c:v>26.109999999999967</c:v>
                </c:pt>
                <c:pt idx="94">
                  <c:v>26.379999999999967</c:v>
                </c:pt>
                <c:pt idx="95">
                  <c:v>26.649999999999967</c:v>
                </c:pt>
                <c:pt idx="96">
                  <c:v>26.919999999999966</c:v>
                </c:pt>
                <c:pt idx="97">
                  <c:v>27.189999999999966</c:v>
                </c:pt>
                <c:pt idx="98">
                  <c:v>27.459999999999962</c:v>
                </c:pt>
                <c:pt idx="99">
                  <c:v>27.729999999999944</c:v>
                </c:pt>
                <c:pt idx="100">
                  <c:v>27.999999999999943</c:v>
                </c:pt>
                <c:pt idx="101">
                  <c:v>28.269999999999943</c:v>
                </c:pt>
                <c:pt idx="102">
                  <c:v>28.539999999999964</c:v>
                </c:pt>
                <c:pt idx="103">
                  <c:v>28.809999999999963</c:v>
                </c:pt>
                <c:pt idx="104">
                  <c:v>29.079999999999963</c:v>
                </c:pt>
                <c:pt idx="105">
                  <c:v>29.349999999999962</c:v>
                </c:pt>
                <c:pt idx="106">
                  <c:v>29.619999999999965</c:v>
                </c:pt>
                <c:pt idx="107">
                  <c:v>29.88999999999994</c:v>
                </c:pt>
                <c:pt idx="108">
                  <c:v>30.159999999999961</c:v>
                </c:pt>
                <c:pt idx="109">
                  <c:v>30.429999999999939</c:v>
                </c:pt>
                <c:pt idx="110">
                  <c:v>30.69999999999996</c:v>
                </c:pt>
              </c:numCache>
            </c:numRef>
          </c:yVal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63409152"/>
        <c:axId val="79138816"/>
      </c:scatterChart>
      <c:valAx>
        <c:axId val="63409152"/>
        <c:scaling>
          <c:orientation val="minMax"/>
        </c:scaling>
        <c:axPos val="b"/>
        <c:numFmt formatCode="General" sourceLinked="1"/>
        <c:tickLblPos val="nextTo"/>
        <c:crossAx val="79138816"/>
        <c:crosses val="autoZero"/>
        <c:crossBetween val="midCat"/>
      </c:valAx>
      <c:valAx>
        <c:axId val="79138816"/>
        <c:scaling>
          <c:orientation val="minMax"/>
        </c:scaling>
        <c:axPos val="l"/>
        <c:majorGridlines/>
        <c:numFmt formatCode="General" sourceLinked="1"/>
        <c:tickLblPos val="nextTo"/>
        <c:crossAx val="63409152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2"/>
          <c:order val="0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HMA-Pr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Sheet1!$F$2:$F$125</c:f>
              <c:numCache>
                <c:formatCode>General</c:formatCode>
                <c:ptCount val="124"/>
                <c:pt idx="0">
                  <c:v>1</c:v>
                </c:pt>
                <c:pt idx="1">
                  <c:v>1.22</c:v>
                </c:pt>
                <c:pt idx="2">
                  <c:v>1.44</c:v>
                </c:pt>
                <c:pt idx="3">
                  <c:v>1.6600000000000001</c:v>
                </c:pt>
                <c:pt idx="4">
                  <c:v>1.8800000000000001</c:v>
                </c:pt>
                <c:pt idx="5">
                  <c:v>2.1</c:v>
                </c:pt>
                <c:pt idx="6">
                  <c:v>2.3200000000000003</c:v>
                </c:pt>
                <c:pt idx="7">
                  <c:v>2.5400000000000005</c:v>
                </c:pt>
                <c:pt idx="8">
                  <c:v>2.7600000000000011</c:v>
                </c:pt>
                <c:pt idx="9">
                  <c:v>2.9800000000000009</c:v>
                </c:pt>
                <c:pt idx="10">
                  <c:v>3.2000000000000011</c:v>
                </c:pt>
                <c:pt idx="11">
                  <c:v>3.4200000000000013</c:v>
                </c:pt>
                <c:pt idx="12">
                  <c:v>3.6400000000000015</c:v>
                </c:pt>
                <c:pt idx="13">
                  <c:v>3.8600000000000017</c:v>
                </c:pt>
                <c:pt idx="14">
                  <c:v>4.0800000000000018</c:v>
                </c:pt>
                <c:pt idx="15">
                  <c:v>4.3000000000000016</c:v>
                </c:pt>
                <c:pt idx="16">
                  <c:v>4.5200000000000005</c:v>
                </c:pt>
                <c:pt idx="17">
                  <c:v>4.7400000000000011</c:v>
                </c:pt>
                <c:pt idx="18">
                  <c:v>4.9600000000000009</c:v>
                </c:pt>
                <c:pt idx="19">
                  <c:v>5.1800000000000006</c:v>
                </c:pt>
                <c:pt idx="20">
                  <c:v>5.4</c:v>
                </c:pt>
                <c:pt idx="21">
                  <c:v>5.6199999999999966</c:v>
                </c:pt>
                <c:pt idx="22">
                  <c:v>5.84</c:v>
                </c:pt>
                <c:pt idx="23">
                  <c:v>6.06</c:v>
                </c:pt>
                <c:pt idx="24">
                  <c:v>6.2799999999999994</c:v>
                </c:pt>
                <c:pt idx="25">
                  <c:v>6.4999999999999991</c:v>
                </c:pt>
                <c:pt idx="26">
                  <c:v>6.7199999999999989</c:v>
                </c:pt>
                <c:pt idx="27">
                  <c:v>6.94</c:v>
                </c:pt>
                <c:pt idx="28">
                  <c:v>7.1599999999999975</c:v>
                </c:pt>
                <c:pt idx="29">
                  <c:v>7.3799999999999981</c:v>
                </c:pt>
                <c:pt idx="30">
                  <c:v>7.5999999999999979</c:v>
                </c:pt>
                <c:pt idx="31">
                  <c:v>7.8199999999999976</c:v>
                </c:pt>
                <c:pt idx="32">
                  <c:v>8.0400000000000009</c:v>
                </c:pt>
                <c:pt idx="33">
                  <c:v>8.2600000000000016</c:v>
                </c:pt>
                <c:pt idx="34">
                  <c:v>8.4800000000000022</c:v>
                </c:pt>
                <c:pt idx="35">
                  <c:v>8.7000000000000011</c:v>
                </c:pt>
                <c:pt idx="36">
                  <c:v>8.92</c:v>
                </c:pt>
                <c:pt idx="37">
                  <c:v>9.14</c:v>
                </c:pt>
                <c:pt idx="38">
                  <c:v>9.3600000000000048</c:v>
                </c:pt>
                <c:pt idx="39">
                  <c:v>9.5800000000000018</c:v>
                </c:pt>
                <c:pt idx="40">
                  <c:v>9.8000000000000025</c:v>
                </c:pt>
                <c:pt idx="41">
                  <c:v>10.020000000000003</c:v>
                </c:pt>
                <c:pt idx="42">
                  <c:v>10.24</c:v>
                </c:pt>
                <c:pt idx="43">
                  <c:v>10.460000000000004</c:v>
                </c:pt>
                <c:pt idx="44">
                  <c:v>10.680000000000005</c:v>
                </c:pt>
                <c:pt idx="45">
                  <c:v>10.900000000000006</c:v>
                </c:pt>
                <c:pt idx="46">
                  <c:v>11.120000000000005</c:v>
                </c:pt>
                <c:pt idx="47">
                  <c:v>11.340000000000007</c:v>
                </c:pt>
                <c:pt idx="48">
                  <c:v>11.560000000000009</c:v>
                </c:pt>
                <c:pt idx="49">
                  <c:v>11.780000000000008</c:v>
                </c:pt>
                <c:pt idx="50">
                  <c:v>12.000000000000009</c:v>
                </c:pt>
                <c:pt idx="51">
                  <c:v>12.22000000000001</c:v>
                </c:pt>
                <c:pt idx="52">
                  <c:v>12.44000000000001</c:v>
                </c:pt>
                <c:pt idx="53">
                  <c:v>12.660000000000014</c:v>
                </c:pt>
                <c:pt idx="54">
                  <c:v>12.88000000000002</c:v>
                </c:pt>
                <c:pt idx="55">
                  <c:v>13.100000000000012</c:v>
                </c:pt>
                <c:pt idx="56">
                  <c:v>13.320000000000014</c:v>
                </c:pt>
                <c:pt idx="57">
                  <c:v>13.540000000000013</c:v>
                </c:pt>
                <c:pt idx="58">
                  <c:v>13.760000000000014</c:v>
                </c:pt>
                <c:pt idx="59">
                  <c:v>13.980000000000016</c:v>
                </c:pt>
                <c:pt idx="60">
                  <c:v>14.200000000000015</c:v>
                </c:pt>
                <c:pt idx="61">
                  <c:v>14.420000000000016</c:v>
                </c:pt>
                <c:pt idx="62">
                  <c:v>14.640000000000017</c:v>
                </c:pt>
                <c:pt idx="63">
                  <c:v>14.860000000000024</c:v>
                </c:pt>
                <c:pt idx="64">
                  <c:v>15.08000000000002</c:v>
                </c:pt>
                <c:pt idx="65">
                  <c:v>15.30000000000002</c:v>
                </c:pt>
                <c:pt idx="66">
                  <c:v>15.520000000000019</c:v>
                </c:pt>
                <c:pt idx="67">
                  <c:v>15.740000000000018</c:v>
                </c:pt>
                <c:pt idx="68">
                  <c:v>15.96000000000002</c:v>
                </c:pt>
                <c:pt idx="69">
                  <c:v>16.180000000000021</c:v>
                </c:pt>
                <c:pt idx="70">
                  <c:v>16.40000000000002</c:v>
                </c:pt>
                <c:pt idx="71">
                  <c:v>16.620000000000033</c:v>
                </c:pt>
                <c:pt idx="72">
                  <c:v>16.840000000000018</c:v>
                </c:pt>
                <c:pt idx="73">
                  <c:v>17.060000000000016</c:v>
                </c:pt>
                <c:pt idx="74">
                  <c:v>17.280000000000012</c:v>
                </c:pt>
                <c:pt idx="75">
                  <c:v>17.500000000000014</c:v>
                </c:pt>
                <c:pt idx="76">
                  <c:v>17.720000000000013</c:v>
                </c:pt>
                <c:pt idx="77">
                  <c:v>17.940000000000012</c:v>
                </c:pt>
                <c:pt idx="78">
                  <c:v>18.160000000000011</c:v>
                </c:pt>
                <c:pt idx="79">
                  <c:v>18.38000000000001</c:v>
                </c:pt>
                <c:pt idx="80">
                  <c:v>18.60000000000003</c:v>
                </c:pt>
                <c:pt idx="81">
                  <c:v>18.820000000000007</c:v>
                </c:pt>
                <c:pt idx="82">
                  <c:v>19.040000000000006</c:v>
                </c:pt>
                <c:pt idx="83">
                  <c:v>19.260000000000002</c:v>
                </c:pt>
                <c:pt idx="84">
                  <c:v>19.479999999999986</c:v>
                </c:pt>
                <c:pt idx="85">
                  <c:v>19.700000000000003</c:v>
                </c:pt>
                <c:pt idx="86">
                  <c:v>19.920000000000002</c:v>
                </c:pt>
                <c:pt idx="87">
                  <c:v>20.14</c:v>
                </c:pt>
                <c:pt idx="88">
                  <c:v>20.36</c:v>
                </c:pt>
                <c:pt idx="89">
                  <c:v>20.58</c:v>
                </c:pt>
                <c:pt idx="90">
                  <c:v>20.799999999999986</c:v>
                </c:pt>
                <c:pt idx="91">
                  <c:v>21.019999999999996</c:v>
                </c:pt>
                <c:pt idx="92">
                  <c:v>21.239999999999988</c:v>
                </c:pt>
                <c:pt idx="93">
                  <c:v>21.459999999999987</c:v>
                </c:pt>
                <c:pt idx="94">
                  <c:v>21.679999999999993</c:v>
                </c:pt>
                <c:pt idx="95">
                  <c:v>21.899999999999988</c:v>
                </c:pt>
                <c:pt idx="96">
                  <c:v>22.11999999999999</c:v>
                </c:pt>
                <c:pt idx="97">
                  <c:v>22.339999999999993</c:v>
                </c:pt>
                <c:pt idx="98">
                  <c:v>22.559999999999988</c:v>
                </c:pt>
                <c:pt idx="99">
                  <c:v>22.779999999999987</c:v>
                </c:pt>
                <c:pt idx="100">
                  <c:v>22.999999999999986</c:v>
                </c:pt>
                <c:pt idx="101">
                  <c:v>23.219999999999985</c:v>
                </c:pt>
                <c:pt idx="102">
                  <c:v>23.439999999999984</c:v>
                </c:pt>
                <c:pt idx="103">
                  <c:v>23.659999999999993</c:v>
                </c:pt>
                <c:pt idx="104">
                  <c:v>23.879999999999981</c:v>
                </c:pt>
                <c:pt idx="105">
                  <c:v>24.09999999999998</c:v>
                </c:pt>
                <c:pt idx="106">
                  <c:v>24.31999999999999</c:v>
                </c:pt>
                <c:pt idx="107">
                  <c:v>24.539999999999978</c:v>
                </c:pt>
                <c:pt idx="108">
                  <c:v>24.759999999999977</c:v>
                </c:pt>
                <c:pt idx="109">
                  <c:v>24.979999999999976</c:v>
                </c:pt>
                <c:pt idx="110">
                  <c:v>25.199999999999974</c:v>
                </c:pt>
              </c:numCache>
            </c:numRef>
          </c:yVal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80378112"/>
        <c:axId val="80553088"/>
      </c:scatterChart>
      <c:valAx>
        <c:axId val="80378112"/>
        <c:scaling>
          <c:orientation val="minMax"/>
        </c:scaling>
        <c:axPos val="b"/>
        <c:numFmt formatCode="General" sourceLinked="1"/>
        <c:tickLblPos val="nextTo"/>
        <c:crossAx val="80553088"/>
        <c:crosses val="autoZero"/>
        <c:crossBetween val="midCat"/>
      </c:valAx>
      <c:valAx>
        <c:axId val="80553088"/>
        <c:scaling>
          <c:orientation val="minMax"/>
        </c:scaling>
        <c:axPos val="l"/>
        <c:majorGridlines/>
        <c:numFmt formatCode="General" sourceLinked="1"/>
        <c:tickLblPos val="nextTo"/>
        <c:crossAx val="80378112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2"/>
          <c:order val="0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6"/>
          <c:order val="2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88910848"/>
        <c:axId val="90033152"/>
      </c:scatterChart>
      <c:valAx>
        <c:axId val="88910848"/>
        <c:scaling>
          <c:orientation val="minMax"/>
        </c:scaling>
        <c:axPos val="b"/>
        <c:numFmt formatCode="General" sourceLinked="1"/>
        <c:tickLblPos val="nextTo"/>
        <c:crossAx val="90033152"/>
        <c:crosses val="autoZero"/>
        <c:crossBetween val="midCat"/>
      </c:valAx>
      <c:valAx>
        <c:axId val="90033152"/>
        <c:scaling>
          <c:orientation val="minMax"/>
        </c:scaling>
        <c:axPos val="l"/>
        <c:majorGridlines/>
        <c:numFmt formatCode="General" sourceLinked="1"/>
        <c:tickLblPos val="nextTo"/>
        <c:crossAx val="88910848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1"/>
          <c:order val="0"/>
          <c:tx>
            <c:strRef>
              <c:f>Sheet1!$C$1</c:f>
              <c:strCache>
                <c:ptCount val="1"/>
                <c:pt idx="0">
                  <c:v>HMA-Gd</c:v>
                </c:pt>
              </c:strCache>
            </c:strRef>
          </c:tx>
          <c:spPr>
            <a:ln>
              <a:solidFill>
                <a:srgbClr val="00CC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Sheet1!$C$2:$C$125</c:f>
              <c:numCache>
                <c:formatCode>General</c:formatCode>
                <c:ptCount val="124"/>
                <c:pt idx="0">
                  <c:v>1</c:v>
                </c:pt>
                <c:pt idx="1">
                  <c:v>1.1599999999999986</c:v>
                </c:pt>
                <c:pt idx="2">
                  <c:v>1.3199999999999983</c:v>
                </c:pt>
                <c:pt idx="3">
                  <c:v>1.4799999999999975</c:v>
                </c:pt>
                <c:pt idx="4">
                  <c:v>1.6399999999999983</c:v>
                </c:pt>
                <c:pt idx="5">
                  <c:v>1.7999999999999976</c:v>
                </c:pt>
                <c:pt idx="6">
                  <c:v>1.9599999999999982</c:v>
                </c:pt>
                <c:pt idx="7">
                  <c:v>2.1199999999999997</c:v>
                </c:pt>
                <c:pt idx="8">
                  <c:v>2.2799999999999998</c:v>
                </c:pt>
                <c:pt idx="9">
                  <c:v>2.44</c:v>
                </c:pt>
                <c:pt idx="10">
                  <c:v>2.6</c:v>
                </c:pt>
                <c:pt idx="11">
                  <c:v>2.7600000000000002</c:v>
                </c:pt>
                <c:pt idx="12">
                  <c:v>2.9200000000000004</c:v>
                </c:pt>
                <c:pt idx="13">
                  <c:v>3.0800000000000005</c:v>
                </c:pt>
                <c:pt idx="14">
                  <c:v>3.2400000000000011</c:v>
                </c:pt>
                <c:pt idx="15">
                  <c:v>3.4000000000000008</c:v>
                </c:pt>
                <c:pt idx="16">
                  <c:v>3.5600000000000009</c:v>
                </c:pt>
                <c:pt idx="17">
                  <c:v>3.7200000000000011</c:v>
                </c:pt>
                <c:pt idx="18">
                  <c:v>3.8800000000000008</c:v>
                </c:pt>
                <c:pt idx="19">
                  <c:v>4.0400000000000009</c:v>
                </c:pt>
                <c:pt idx="20">
                  <c:v>4.2000000000000011</c:v>
                </c:pt>
                <c:pt idx="21">
                  <c:v>4.3599999999999985</c:v>
                </c:pt>
                <c:pt idx="22">
                  <c:v>4.5200000000000005</c:v>
                </c:pt>
                <c:pt idx="23">
                  <c:v>4.6800000000000015</c:v>
                </c:pt>
                <c:pt idx="24">
                  <c:v>4.8400000000000016</c:v>
                </c:pt>
                <c:pt idx="25">
                  <c:v>5.0000000000000018</c:v>
                </c:pt>
                <c:pt idx="26">
                  <c:v>5.1599999999999975</c:v>
                </c:pt>
                <c:pt idx="27">
                  <c:v>5.3199999999999985</c:v>
                </c:pt>
                <c:pt idx="28">
                  <c:v>5.4800000000000022</c:v>
                </c:pt>
                <c:pt idx="29">
                  <c:v>5.6400000000000015</c:v>
                </c:pt>
                <c:pt idx="30">
                  <c:v>5.8000000000000025</c:v>
                </c:pt>
                <c:pt idx="31">
                  <c:v>5.9600000000000026</c:v>
                </c:pt>
                <c:pt idx="32">
                  <c:v>6.1199999999999974</c:v>
                </c:pt>
                <c:pt idx="33">
                  <c:v>6.2800000000000029</c:v>
                </c:pt>
                <c:pt idx="34">
                  <c:v>6.4400000000000031</c:v>
                </c:pt>
                <c:pt idx="35">
                  <c:v>6.6000000000000005</c:v>
                </c:pt>
                <c:pt idx="36">
                  <c:v>6.7600000000000025</c:v>
                </c:pt>
                <c:pt idx="37">
                  <c:v>6.9200000000000035</c:v>
                </c:pt>
                <c:pt idx="38">
                  <c:v>7.0800000000000036</c:v>
                </c:pt>
                <c:pt idx="39">
                  <c:v>7.2400000000000038</c:v>
                </c:pt>
                <c:pt idx="40">
                  <c:v>7.4000000000000039</c:v>
                </c:pt>
                <c:pt idx="41">
                  <c:v>7.5600000000000041</c:v>
                </c:pt>
                <c:pt idx="42">
                  <c:v>7.7200000000000042</c:v>
                </c:pt>
                <c:pt idx="43">
                  <c:v>7.8800000000000043</c:v>
                </c:pt>
                <c:pt idx="44">
                  <c:v>8.0400000000000009</c:v>
                </c:pt>
                <c:pt idx="45">
                  <c:v>8.2000000000000011</c:v>
                </c:pt>
                <c:pt idx="46">
                  <c:v>8.3600000000000048</c:v>
                </c:pt>
                <c:pt idx="47">
                  <c:v>8.5200000000000049</c:v>
                </c:pt>
                <c:pt idx="48">
                  <c:v>8.680000000000005</c:v>
                </c:pt>
                <c:pt idx="49">
                  <c:v>8.8400000000000052</c:v>
                </c:pt>
                <c:pt idx="50">
                  <c:v>9.0000000000000053</c:v>
                </c:pt>
                <c:pt idx="51">
                  <c:v>9.1600000000000055</c:v>
                </c:pt>
                <c:pt idx="52">
                  <c:v>9.3200000000000056</c:v>
                </c:pt>
                <c:pt idx="53">
                  <c:v>9.4800000000000058</c:v>
                </c:pt>
                <c:pt idx="54">
                  <c:v>9.6400000000000059</c:v>
                </c:pt>
                <c:pt idx="55">
                  <c:v>9.800000000000006</c:v>
                </c:pt>
                <c:pt idx="56">
                  <c:v>9.9600000000000062</c:v>
                </c:pt>
                <c:pt idx="57">
                  <c:v>10.120000000000005</c:v>
                </c:pt>
                <c:pt idx="58">
                  <c:v>10.280000000000005</c:v>
                </c:pt>
                <c:pt idx="59">
                  <c:v>10.440000000000007</c:v>
                </c:pt>
                <c:pt idx="60">
                  <c:v>10.600000000000007</c:v>
                </c:pt>
                <c:pt idx="61">
                  <c:v>10.760000000000007</c:v>
                </c:pt>
                <c:pt idx="62">
                  <c:v>10.920000000000007</c:v>
                </c:pt>
                <c:pt idx="63">
                  <c:v>11.080000000000007</c:v>
                </c:pt>
                <c:pt idx="64">
                  <c:v>11.24</c:v>
                </c:pt>
                <c:pt idx="65">
                  <c:v>11.400000000000007</c:v>
                </c:pt>
                <c:pt idx="66">
                  <c:v>11.560000000000009</c:v>
                </c:pt>
                <c:pt idx="67">
                  <c:v>11.720000000000008</c:v>
                </c:pt>
                <c:pt idx="68">
                  <c:v>11.880000000000019</c:v>
                </c:pt>
                <c:pt idx="69">
                  <c:v>12.040000000000008</c:v>
                </c:pt>
                <c:pt idx="70">
                  <c:v>12.200000000000008</c:v>
                </c:pt>
                <c:pt idx="71">
                  <c:v>12.360000000000019</c:v>
                </c:pt>
                <c:pt idx="72">
                  <c:v>12.520000000000008</c:v>
                </c:pt>
                <c:pt idx="73">
                  <c:v>12.680000000000009</c:v>
                </c:pt>
                <c:pt idx="74">
                  <c:v>12.840000000000009</c:v>
                </c:pt>
                <c:pt idx="75">
                  <c:v>13.000000000000009</c:v>
                </c:pt>
                <c:pt idx="76">
                  <c:v>13.160000000000009</c:v>
                </c:pt>
                <c:pt idx="77">
                  <c:v>13.320000000000009</c:v>
                </c:pt>
                <c:pt idx="78">
                  <c:v>13.480000000000009</c:v>
                </c:pt>
                <c:pt idx="79">
                  <c:v>13.640000000000008</c:v>
                </c:pt>
                <c:pt idx="80">
                  <c:v>13.80000000000002</c:v>
                </c:pt>
                <c:pt idx="81">
                  <c:v>13.96000000000002</c:v>
                </c:pt>
                <c:pt idx="82">
                  <c:v>14.12000000000001</c:v>
                </c:pt>
                <c:pt idx="83">
                  <c:v>14.28000000000001</c:v>
                </c:pt>
                <c:pt idx="84">
                  <c:v>14.44000000000001</c:v>
                </c:pt>
                <c:pt idx="85">
                  <c:v>14.60000000000001</c:v>
                </c:pt>
                <c:pt idx="86">
                  <c:v>14.76000000000001</c:v>
                </c:pt>
                <c:pt idx="87">
                  <c:v>14.920000000000012</c:v>
                </c:pt>
                <c:pt idx="88">
                  <c:v>15.080000000000014</c:v>
                </c:pt>
                <c:pt idx="89">
                  <c:v>15.240000000000011</c:v>
                </c:pt>
                <c:pt idx="90">
                  <c:v>15.400000000000016</c:v>
                </c:pt>
                <c:pt idx="91">
                  <c:v>15.560000000000016</c:v>
                </c:pt>
                <c:pt idx="92">
                  <c:v>15.720000000000011</c:v>
                </c:pt>
                <c:pt idx="93">
                  <c:v>15.88000000000002</c:v>
                </c:pt>
                <c:pt idx="94">
                  <c:v>16.04000000000001</c:v>
                </c:pt>
                <c:pt idx="95">
                  <c:v>16.20000000000001</c:v>
                </c:pt>
                <c:pt idx="96">
                  <c:v>16.36000000000001</c:v>
                </c:pt>
                <c:pt idx="97">
                  <c:v>16.52000000000001</c:v>
                </c:pt>
                <c:pt idx="98">
                  <c:v>16.68000000000001</c:v>
                </c:pt>
                <c:pt idx="99">
                  <c:v>16.840000000000011</c:v>
                </c:pt>
                <c:pt idx="100">
                  <c:v>17.000000000000011</c:v>
                </c:pt>
                <c:pt idx="101">
                  <c:v>17.160000000000011</c:v>
                </c:pt>
                <c:pt idx="102">
                  <c:v>17.320000000000011</c:v>
                </c:pt>
                <c:pt idx="103">
                  <c:v>17.47999999999999</c:v>
                </c:pt>
                <c:pt idx="104">
                  <c:v>17.640000000000011</c:v>
                </c:pt>
                <c:pt idx="105">
                  <c:v>17.800000000000011</c:v>
                </c:pt>
                <c:pt idx="106">
                  <c:v>17.960000000000012</c:v>
                </c:pt>
                <c:pt idx="107">
                  <c:v>18.120000000000015</c:v>
                </c:pt>
                <c:pt idx="108">
                  <c:v>18.280000000000012</c:v>
                </c:pt>
                <c:pt idx="109">
                  <c:v>18.440000000000012</c:v>
                </c:pt>
                <c:pt idx="110">
                  <c:v>18.60000000000003</c:v>
                </c:pt>
              </c:numCache>
            </c:numRef>
          </c:y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92676864"/>
        <c:axId val="92678784"/>
      </c:scatterChart>
      <c:valAx>
        <c:axId val="92676864"/>
        <c:scaling>
          <c:orientation val="minMax"/>
        </c:scaling>
        <c:axPos val="b"/>
        <c:numFmt formatCode="General" sourceLinked="1"/>
        <c:tickLblPos val="nextTo"/>
        <c:crossAx val="92678784"/>
        <c:crosses val="autoZero"/>
        <c:crossBetween val="midCat"/>
      </c:valAx>
      <c:valAx>
        <c:axId val="92678784"/>
        <c:scaling>
          <c:orientation val="minMax"/>
        </c:scaling>
        <c:axPos val="l"/>
        <c:majorGridlines/>
        <c:numFmt formatCode="General" sourceLinked="1"/>
        <c:tickLblPos val="nextTo"/>
        <c:crossAx val="92676864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HMA-VGd</c:v>
                </c:pt>
              </c:strCache>
            </c:strRef>
          </c:tx>
          <c:spPr>
            <a:ln w="28575" cmpd="sng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Sheet1!$B$2:$B$125</c:f>
              <c:numCache>
                <c:formatCode>General</c:formatCode>
                <c:ptCount val="124"/>
                <c:pt idx="0">
                  <c:v>1</c:v>
                </c:pt>
                <c:pt idx="1">
                  <c:v>1.1400000000000001</c:v>
                </c:pt>
                <c:pt idx="2">
                  <c:v>1.2800000000000002</c:v>
                </c:pt>
                <c:pt idx="3">
                  <c:v>1.4200000000000004</c:v>
                </c:pt>
                <c:pt idx="4">
                  <c:v>1.5600000000000005</c:v>
                </c:pt>
                <c:pt idx="5">
                  <c:v>1.7000000000000006</c:v>
                </c:pt>
                <c:pt idx="6">
                  <c:v>1.8400000000000007</c:v>
                </c:pt>
                <c:pt idx="7">
                  <c:v>1.9800000000000024</c:v>
                </c:pt>
                <c:pt idx="8">
                  <c:v>2.120000000000001</c:v>
                </c:pt>
                <c:pt idx="9">
                  <c:v>2.2600000000000011</c:v>
                </c:pt>
                <c:pt idx="10">
                  <c:v>2.4000000000000008</c:v>
                </c:pt>
                <c:pt idx="11">
                  <c:v>2.5400000000000014</c:v>
                </c:pt>
                <c:pt idx="12">
                  <c:v>2.6800000000000015</c:v>
                </c:pt>
                <c:pt idx="13">
                  <c:v>2.8200000000000007</c:v>
                </c:pt>
                <c:pt idx="14">
                  <c:v>2.9600000000000017</c:v>
                </c:pt>
                <c:pt idx="15">
                  <c:v>3.1000000000000019</c:v>
                </c:pt>
                <c:pt idx="16">
                  <c:v>3.2400000000000042</c:v>
                </c:pt>
                <c:pt idx="17">
                  <c:v>3.3800000000000021</c:v>
                </c:pt>
                <c:pt idx="18">
                  <c:v>3.5200000000000022</c:v>
                </c:pt>
                <c:pt idx="19">
                  <c:v>3.6600000000000041</c:v>
                </c:pt>
                <c:pt idx="20">
                  <c:v>3.8000000000000025</c:v>
                </c:pt>
                <c:pt idx="21">
                  <c:v>3.9400000000000026</c:v>
                </c:pt>
                <c:pt idx="22">
                  <c:v>4.0800000000000027</c:v>
                </c:pt>
                <c:pt idx="23">
                  <c:v>4.2200000000000015</c:v>
                </c:pt>
                <c:pt idx="24">
                  <c:v>4.3599999999999985</c:v>
                </c:pt>
                <c:pt idx="25">
                  <c:v>4.5000000000000018</c:v>
                </c:pt>
                <c:pt idx="26">
                  <c:v>4.6400000000000015</c:v>
                </c:pt>
                <c:pt idx="27">
                  <c:v>4.7800000000000011</c:v>
                </c:pt>
                <c:pt idx="28">
                  <c:v>4.9200000000000008</c:v>
                </c:pt>
                <c:pt idx="29">
                  <c:v>5.0600000000000005</c:v>
                </c:pt>
                <c:pt idx="30">
                  <c:v>5.2</c:v>
                </c:pt>
                <c:pt idx="31">
                  <c:v>5.34</c:v>
                </c:pt>
                <c:pt idx="32">
                  <c:v>5.48</c:v>
                </c:pt>
                <c:pt idx="33">
                  <c:v>5.6199999999999966</c:v>
                </c:pt>
                <c:pt idx="34">
                  <c:v>5.7599999999999989</c:v>
                </c:pt>
                <c:pt idx="35">
                  <c:v>5.8999999999999986</c:v>
                </c:pt>
                <c:pt idx="36">
                  <c:v>6.0399999999999983</c:v>
                </c:pt>
                <c:pt idx="37">
                  <c:v>6.1799999999999979</c:v>
                </c:pt>
                <c:pt idx="38">
                  <c:v>6.3199999999999976</c:v>
                </c:pt>
                <c:pt idx="39">
                  <c:v>6.4599999999999973</c:v>
                </c:pt>
                <c:pt idx="40">
                  <c:v>6.599999999999997</c:v>
                </c:pt>
                <c:pt idx="41">
                  <c:v>6.7399999999999984</c:v>
                </c:pt>
                <c:pt idx="42">
                  <c:v>6.8799999999999963</c:v>
                </c:pt>
                <c:pt idx="43">
                  <c:v>7.019999999999996</c:v>
                </c:pt>
                <c:pt idx="44">
                  <c:v>7.1599999999999957</c:v>
                </c:pt>
                <c:pt idx="45">
                  <c:v>7.2999999999999954</c:v>
                </c:pt>
                <c:pt idx="46">
                  <c:v>7.44</c:v>
                </c:pt>
                <c:pt idx="47">
                  <c:v>7.5799999999999974</c:v>
                </c:pt>
                <c:pt idx="48">
                  <c:v>7.7199999999999944</c:v>
                </c:pt>
                <c:pt idx="49">
                  <c:v>7.8599999999999941</c:v>
                </c:pt>
                <c:pt idx="50">
                  <c:v>7.9999999999999938</c:v>
                </c:pt>
                <c:pt idx="51">
                  <c:v>8.14</c:v>
                </c:pt>
                <c:pt idx="52">
                  <c:v>8.2800000000000011</c:v>
                </c:pt>
                <c:pt idx="53">
                  <c:v>8.4200000000000017</c:v>
                </c:pt>
                <c:pt idx="54">
                  <c:v>8.5600000000000023</c:v>
                </c:pt>
                <c:pt idx="55">
                  <c:v>8.7000000000000011</c:v>
                </c:pt>
                <c:pt idx="56">
                  <c:v>8.8400000000000016</c:v>
                </c:pt>
                <c:pt idx="57">
                  <c:v>8.98</c:v>
                </c:pt>
                <c:pt idx="58">
                  <c:v>9.120000000000001</c:v>
                </c:pt>
                <c:pt idx="59">
                  <c:v>9.2600000000000016</c:v>
                </c:pt>
                <c:pt idx="60">
                  <c:v>9.4000000000000021</c:v>
                </c:pt>
                <c:pt idx="61">
                  <c:v>9.5400000000000009</c:v>
                </c:pt>
                <c:pt idx="62">
                  <c:v>9.68</c:v>
                </c:pt>
                <c:pt idx="63">
                  <c:v>9.82</c:v>
                </c:pt>
                <c:pt idx="64">
                  <c:v>9.9600000000000026</c:v>
                </c:pt>
                <c:pt idx="65">
                  <c:v>10.100000000000001</c:v>
                </c:pt>
                <c:pt idx="66">
                  <c:v>10.239999999999998</c:v>
                </c:pt>
                <c:pt idx="67">
                  <c:v>10.380000000000004</c:v>
                </c:pt>
                <c:pt idx="68">
                  <c:v>10.520000000000003</c:v>
                </c:pt>
                <c:pt idx="69">
                  <c:v>10.660000000000004</c:v>
                </c:pt>
                <c:pt idx="70">
                  <c:v>10.800000000000004</c:v>
                </c:pt>
                <c:pt idx="71">
                  <c:v>10.940000000000005</c:v>
                </c:pt>
                <c:pt idx="72">
                  <c:v>11.080000000000005</c:v>
                </c:pt>
                <c:pt idx="73">
                  <c:v>11.219999999999999</c:v>
                </c:pt>
                <c:pt idx="74">
                  <c:v>11.360000000000017</c:v>
                </c:pt>
                <c:pt idx="75">
                  <c:v>11.500000000000007</c:v>
                </c:pt>
                <c:pt idx="76">
                  <c:v>11.640000000000008</c:v>
                </c:pt>
                <c:pt idx="77">
                  <c:v>11.780000000000008</c:v>
                </c:pt>
                <c:pt idx="78">
                  <c:v>11.920000000000009</c:v>
                </c:pt>
                <c:pt idx="79">
                  <c:v>12.060000000000009</c:v>
                </c:pt>
                <c:pt idx="80">
                  <c:v>12.20000000000001</c:v>
                </c:pt>
                <c:pt idx="81">
                  <c:v>12.340000000000012</c:v>
                </c:pt>
                <c:pt idx="82">
                  <c:v>12.480000000000016</c:v>
                </c:pt>
                <c:pt idx="83">
                  <c:v>12.620000000000012</c:v>
                </c:pt>
                <c:pt idx="84">
                  <c:v>12.760000000000012</c:v>
                </c:pt>
                <c:pt idx="85">
                  <c:v>12.900000000000016</c:v>
                </c:pt>
                <c:pt idx="86">
                  <c:v>13.040000000000013</c:v>
                </c:pt>
                <c:pt idx="87">
                  <c:v>13.180000000000014</c:v>
                </c:pt>
                <c:pt idx="88">
                  <c:v>13.320000000000014</c:v>
                </c:pt>
                <c:pt idx="89">
                  <c:v>13.46000000000002</c:v>
                </c:pt>
                <c:pt idx="90">
                  <c:v>13.600000000000016</c:v>
                </c:pt>
                <c:pt idx="91">
                  <c:v>13.740000000000013</c:v>
                </c:pt>
                <c:pt idx="92">
                  <c:v>13.88000000000002</c:v>
                </c:pt>
                <c:pt idx="93">
                  <c:v>14.020000000000017</c:v>
                </c:pt>
                <c:pt idx="94">
                  <c:v>14.16000000000002</c:v>
                </c:pt>
                <c:pt idx="95">
                  <c:v>14.30000000000002</c:v>
                </c:pt>
                <c:pt idx="96">
                  <c:v>14.440000000000019</c:v>
                </c:pt>
                <c:pt idx="97">
                  <c:v>14.58000000000002</c:v>
                </c:pt>
                <c:pt idx="98">
                  <c:v>14.720000000000018</c:v>
                </c:pt>
                <c:pt idx="99">
                  <c:v>14.860000000000024</c:v>
                </c:pt>
                <c:pt idx="100">
                  <c:v>15.000000000000021</c:v>
                </c:pt>
                <c:pt idx="101">
                  <c:v>15.140000000000018</c:v>
                </c:pt>
                <c:pt idx="102">
                  <c:v>15.280000000000021</c:v>
                </c:pt>
                <c:pt idx="103">
                  <c:v>15.420000000000023</c:v>
                </c:pt>
                <c:pt idx="104">
                  <c:v>15.560000000000024</c:v>
                </c:pt>
                <c:pt idx="105">
                  <c:v>15.700000000000021</c:v>
                </c:pt>
                <c:pt idx="106">
                  <c:v>15.840000000000025</c:v>
                </c:pt>
                <c:pt idx="107">
                  <c:v>15.980000000000025</c:v>
                </c:pt>
                <c:pt idx="108">
                  <c:v>16.120000000000033</c:v>
                </c:pt>
                <c:pt idx="109">
                  <c:v>16.260000000000026</c:v>
                </c:pt>
                <c:pt idx="110">
                  <c:v>16.400000000000027</c:v>
                </c:pt>
              </c:numCache>
            </c:numRef>
          </c:y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92797184"/>
        <c:axId val="93020160"/>
      </c:scatterChart>
      <c:valAx>
        <c:axId val="92797184"/>
        <c:scaling>
          <c:orientation val="minMax"/>
        </c:scaling>
        <c:axPos val="b"/>
        <c:numFmt formatCode="General" sourceLinked="1"/>
        <c:tickLblPos val="nextTo"/>
        <c:crossAx val="93020160"/>
        <c:crosses val="autoZero"/>
        <c:crossBetween val="midCat"/>
      </c:valAx>
      <c:valAx>
        <c:axId val="93020160"/>
        <c:scaling>
          <c:orientation val="minMax"/>
        </c:scaling>
        <c:axPos val="l"/>
        <c:majorGridlines/>
        <c:numFmt formatCode="General" sourceLinked="1"/>
        <c:tickLblPos val="nextTo"/>
        <c:crossAx val="92797184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HMA-VGd</c:v>
                </c:pt>
              </c:strCache>
            </c:strRef>
          </c:tx>
          <c:spPr>
            <a:ln w="28575" cmpd="sng">
              <a:solidFill>
                <a:srgbClr val="0066FF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Sheet1!$B$2:$B$125</c:f>
              <c:numCache>
                <c:formatCode>General</c:formatCode>
                <c:ptCount val="124"/>
                <c:pt idx="0">
                  <c:v>1</c:v>
                </c:pt>
                <c:pt idx="1">
                  <c:v>1.1400000000000001</c:v>
                </c:pt>
                <c:pt idx="2">
                  <c:v>1.2800000000000002</c:v>
                </c:pt>
                <c:pt idx="3">
                  <c:v>1.4200000000000004</c:v>
                </c:pt>
                <c:pt idx="4">
                  <c:v>1.5600000000000005</c:v>
                </c:pt>
                <c:pt idx="5">
                  <c:v>1.7000000000000006</c:v>
                </c:pt>
                <c:pt idx="6">
                  <c:v>1.8400000000000007</c:v>
                </c:pt>
                <c:pt idx="7">
                  <c:v>1.9800000000000024</c:v>
                </c:pt>
                <c:pt idx="8">
                  <c:v>2.120000000000001</c:v>
                </c:pt>
                <c:pt idx="9">
                  <c:v>2.2600000000000011</c:v>
                </c:pt>
                <c:pt idx="10">
                  <c:v>2.4000000000000008</c:v>
                </c:pt>
                <c:pt idx="11">
                  <c:v>2.5400000000000014</c:v>
                </c:pt>
                <c:pt idx="12">
                  <c:v>2.6800000000000015</c:v>
                </c:pt>
                <c:pt idx="13">
                  <c:v>2.8200000000000007</c:v>
                </c:pt>
                <c:pt idx="14">
                  <c:v>2.9600000000000017</c:v>
                </c:pt>
                <c:pt idx="15">
                  <c:v>3.1000000000000019</c:v>
                </c:pt>
                <c:pt idx="16">
                  <c:v>3.2400000000000042</c:v>
                </c:pt>
                <c:pt idx="17">
                  <c:v>3.3800000000000021</c:v>
                </c:pt>
                <c:pt idx="18">
                  <c:v>3.5200000000000022</c:v>
                </c:pt>
                <c:pt idx="19">
                  <c:v>3.6600000000000041</c:v>
                </c:pt>
                <c:pt idx="20">
                  <c:v>3.8000000000000025</c:v>
                </c:pt>
                <c:pt idx="21">
                  <c:v>3.9400000000000026</c:v>
                </c:pt>
                <c:pt idx="22">
                  <c:v>4.0800000000000027</c:v>
                </c:pt>
                <c:pt idx="23">
                  <c:v>4.2200000000000015</c:v>
                </c:pt>
                <c:pt idx="24">
                  <c:v>4.3599999999999985</c:v>
                </c:pt>
                <c:pt idx="25">
                  <c:v>4.5000000000000018</c:v>
                </c:pt>
                <c:pt idx="26">
                  <c:v>4.6400000000000015</c:v>
                </c:pt>
                <c:pt idx="27">
                  <c:v>4.7800000000000011</c:v>
                </c:pt>
                <c:pt idx="28">
                  <c:v>4.9200000000000008</c:v>
                </c:pt>
                <c:pt idx="29">
                  <c:v>5.0600000000000005</c:v>
                </c:pt>
                <c:pt idx="30">
                  <c:v>5.2</c:v>
                </c:pt>
                <c:pt idx="31">
                  <c:v>5.34</c:v>
                </c:pt>
                <c:pt idx="32">
                  <c:v>5.48</c:v>
                </c:pt>
                <c:pt idx="33">
                  <c:v>5.6199999999999966</c:v>
                </c:pt>
                <c:pt idx="34">
                  <c:v>5.7599999999999989</c:v>
                </c:pt>
                <c:pt idx="35">
                  <c:v>5.8999999999999986</c:v>
                </c:pt>
                <c:pt idx="36">
                  <c:v>6.0399999999999983</c:v>
                </c:pt>
                <c:pt idx="37">
                  <c:v>6.1799999999999979</c:v>
                </c:pt>
                <c:pt idx="38">
                  <c:v>6.3199999999999976</c:v>
                </c:pt>
                <c:pt idx="39">
                  <c:v>6.4599999999999973</c:v>
                </c:pt>
                <c:pt idx="40">
                  <c:v>6.599999999999997</c:v>
                </c:pt>
                <c:pt idx="41">
                  <c:v>6.7399999999999984</c:v>
                </c:pt>
                <c:pt idx="42">
                  <c:v>6.8799999999999963</c:v>
                </c:pt>
                <c:pt idx="43">
                  <c:v>7.019999999999996</c:v>
                </c:pt>
                <c:pt idx="44">
                  <c:v>7.1599999999999957</c:v>
                </c:pt>
                <c:pt idx="45">
                  <c:v>7.2999999999999954</c:v>
                </c:pt>
                <c:pt idx="46">
                  <c:v>7.44</c:v>
                </c:pt>
                <c:pt idx="47">
                  <c:v>7.5799999999999974</c:v>
                </c:pt>
                <c:pt idx="48">
                  <c:v>7.7199999999999944</c:v>
                </c:pt>
                <c:pt idx="49">
                  <c:v>7.8599999999999941</c:v>
                </c:pt>
                <c:pt idx="50">
                  <c:v>7.9999999999999938</c:v>
                </c:pt>
                <c:pt idx="51">
                  <c:v>8.14</c:v>
                </c:pt>
                <c:pt idx="52">
                  <c:v>8.2800000000000011</c:v>
                </c:pt>
                <c:pt idx="53">
                  <c:v>8.4200000000000017</c:v>
                </c:pt>
                <c:pt idx="54">
                  <c:v>8.5600000000000023</c:v>
                </c:pt>
                <c:pt idx="55">
                  <c:v>8.7000000000000011</c:v>
                </c:pt>
                <c:pt idx="56">
                  <c:v>8.8400000000000016</c:v>
                </c:pt>
                <c:pt idx="57">
                  <c:v>8.98</c:v>
                </c:pt>
                <c:pt idx="58">
                  <c:v>9.120000000000001</c:v>
                </c:pt>
                <c:pt idx="59">
                  <c:v>9.2600000000000016</c:v>
                </c:pt>
                <c:pt idx="60">
                  <c:v>9.4000000000000021</c:v>
                </c:pt>
                <c:pt idx="61">
                  <c:v>9.5400000000000009</c:v>
                </c:pt>
                <c:pt idx="62">
                  <c:v>9.68</c:v>
                </c:pt>
                <c:pt idx="63">
                  <c:v>9.82</c:v>
                </c:pt>
                <c:pt idx="64">
                  <c:v>9.9600000000000026</c:v>
                </c:pt>
                <c:pt idx="65">
                  <c:v>10.100000000000001</c:v>
                </c:pt>
                <c:pt idx="66">
                  <c:v>10.239999999999998</c:v>
                </c:pt>
                <c:pt idx="67">
                  <c:v>10.380000000000004</c:v>
                </c:pt>
                <c:pt idx="68">
                  <c:v>10.520000000000003</c:v>
                </c:pt>
                <c:pt idx="69">
                  <c:v>10.660000000000004</c:v>
                </c:pt>
                <c:pt idx="70">
                  <c:v>10.800000000000004</c:v>
                </c:pt>
                <c:pt idx="71">
                  <c:v>10.940000000000005</c:v>
                </c:pt>
                <c:pt idx="72">
                  <c:v>11.080000000000005</c:v>
                </c:pt>
                <c:pt idx="73">
                  <c:v>11.219999999999999</c:v>
                </c:pt>
                <c:pt idx="74">
                  <c:v>11.360000000000017</c:v>
                </c:pt>
                <c:pt idx="75">
                  <c:v>11.500000000000007</c:v>
                </c:pt>
                <c:pt idx="76">
                  <c:v>11.640000000000008</c:v>
                </c:pt>
                <c:pt idx="77">
                  <c:v>11.780000000000008</c:v>
                </c:pt>
                <c:pt idx="78">
                  <c:v>11.920000000000009</c:v>
                </c:pt>
                <c:pt idx="79">
                  <c:v>12.060000000000009</c:v>
                </c:pt>
                <c:pt idx="80">
                  <c:v>12.20000000000001</c:v>
                </c:pt>
                <c:pt idx="81">
                  <c:v>12.340000000000012</c:v>
                </c:pt>
                <c:pt idx="82">
                  <c:v>12.480000000000016</c:v>
                </c:pt>
                <c:pt idx="83">
                  <c:v>12.620000000000012</c:v>
                </c:pt>
                <c:pt idx="84">
                  <c:v>12.760000000000012</c:v>
                </c:pt>
                <c:pt idx="85">
                  <c:v>12.900000000000016</c:v>
                </c:pt>
                <c:pt idx="86">
                  <c:v>13.040000000000013</c:v>
                </c:pt>
                <c:pt idx="87">
                  <c:v>13.180000000000014</c:v>
                </c:pt>
                <c:pt idx="88">
                  <c:v>13.320000000000014</c:v>
                </c:pt>
                <c:pt idx="89">
                  <c:v>13.46000000000002</c:v>
                </c:pt>
                <c:pt idx="90">
                  <c:v>13.600000000000016</c:v>
                </c:pt>
                <c:pt idx="91">
                  <c:v>13.740000000000013</c:v>
                </c:pt>
                <c:pt idx="92">
                  <c:v>13.88000000000002</c:v>
                </c:pt>
                <c:pt idx="93">
                  <c:v>14.020000000000017</c:v>
                </c:pt>
                <c:pt idx="94">
                  <c:v>14.16000000000002</c:v>
                </c:pt>
                <c:pt idx="95">
                  <c:v>14.30000000000002</c:v>
                </c:pt>
                <c:pt idx="96">
                  <c:v>14.440000000000019</c:v>
                </c:pt>
                <c:pt idx="97">
                  <c:v>14.58000000000002</c:v>
                </c:pt>
                <c:pt idx="98">
                  <c:v>14.720000000000018</c:v>
                </c:pt>
                <c:pt idx="99">
                  <c:v>14.860000000000024</c:v>
                </c:pt>
                <c:pt idx="100">
                  <c:v>15.000000000000021</c:v>
                </c:pt>
                <c:pt idx="101">
                  <c:v>15.140000000000018</c:v>
                </c:pt>
                <c:pt idx="102">
                  <c:v>15.280000000000021</c:v>
                </c:pt>
                <c:pt idx="103">
                  <c:v>15.420000000000023</c:v>
                </c:pt>
                <c:pt idx="104">
                  <c:v>15.560000000000024</c:v>
                </c:pt>
                <c:pt idx="105">
                  <c:v>15.700000000000021</c:v>
                </c:pt>
                <c:pt idx="106">
                  <c:v>15.840000000000025</c:v>
                </c:pt>
                <c:pt idx="107">
                  <c:v>15.980000000000025</c:v>
                </c:pt>
                <c:pt idx="108">
                  <c:v>16.120000000000033</c:v>
                </c:pt>
                <c:pt idx="109">
                  <c:v>16.260000000000026</c:v>
                </c:pt>
                <c:pt idx="110">
                  <c:v>16.400000000000027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HMA-Gd</c:v>
                </c:pt>
              </c:strCache>
            </c:strRef>
          </c:tx>
          <c:spPr>
            <a:ln>
              <a:solidFill>
                <a:srgbClr val="00CC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Sheet1!$C$2:$C$125</c:f>
              <c:numCache>
                <c:formatCode>General</c:formatCode>
                <c:ptCount val="124"/>
                <c:pt idx="0">
                  <c:v>1</c:v>
                </c:pt>
                <c:pt idx="1">
                  <c:v>1.1599999999999986</c:v>
                </c:pt>
                <c:pt idx="2">
                  <c:v>1.3199999999999983</c:v>
                </c:pt>
                <c:pt idx="3">
                  <c:v>1.4799999999999975</c:v>
                </c:pt>
                <c:pt idx="4">
                  <c:v>1.6399999999999983</c:v>
                </c:pt>
                <c:pt idx="5">
                  <c:v>1.7999999999999976</c:v>
                </c:pt>
                <c:pt idx="6">
                  <c:v>1.9599999999999982</c:v>
                </c:pt>
                <c:pt idx="7">
                  <c:v>2.1199999999999997</c:v>
                </c:pt>
                <c:pt idx="8">
                  <c:v>2.2799999999999998</c:v>
                </c:pt>
                <c:pt idx="9">
                  <c:v>2.44</c:v>
                </c:pt>
                <c:pt idx="10">
                  <c:v>2.6</c:v>
                </c:pt>
                <c:pt idx="11">
                  <c:v>2.7600000000000002</c:v>
                </c:pt>
                <c:pt idx="12">
                  <c:v>2.9200000000000004</c:v>
                </c:pt>
                <c:pt idx="13">
                  <c:v>3.0800000000000005</c:v>
                </c:pt>
                <c:pt idx="14">
                  <c:v>3.2400000000000011</c:v>
                </c:pt>
                <c:pt idx="15">
                  <c:v>3.4000000000000008</c:v>
                </c:pt>
                <c:pt idx="16">
                  <c:v>3.5600000000000009</c:v>
                </c:pt>
                <c:pt idx="17">
                  <c:v>3.7200000000000011</c:v>
                </c:pt>
                <c:pt idx="18">
                  <c:v>3.8800000000000008</c:v>
                </c:pt>
                <c:pt idx="19">
                  <c:v>4.0400000000000009</c:v>
                </c:pt>
                <c:pt idx="20">
                  <c:v>4.2000000000000011</c:v>
                </c:pt>
                <c:pt idx="21">
                  <c:v>4.3599999999999985</c:v>
                </c:pt>
                <c:pt idx="22">
                  <c:v>4.5200000000000005</c:v>
                </c:pt>
                <c:pt idx="23">
                  <c:v>4.6800000000000015</c:v>
                </c:pt>
                <c:pt idx="24">
                  <c:v>4.8400000000000016</c:v>
                </c:pt>
                <c:pt idx="25">
                  <c:v>5.0000000000000018</c:v>
                </c:pt>
                <c:pt idx="26">
                  <c:v>5.1599999999999975</c:v>
                </c:pt>
                <c:pt idx="27">
                  <c:v>5.3199999999999985</c:v>
                </c:pt>
                <c:pt idx="28">
                  <c:v>5.4800000000000022</c:v>
                </c:pt>
                <c:pt idx="29">
                  <c:v>5.6400000000000015</c:v>
                </c:pt>
                <c:pt idx="30">
                  <c:v>5.8000000000000025</c:v>
                </c:pt>
                <c:pt idx="31">
                  <c:v>5.9600000000000026</c:v>
                </c:pt>
                <c:pt idx="32">
                  <c:v>6.1199999999999974</c:v>
                </c:pt>
                <c:pt idx="33">
                  <c:v>6.2800000000000029</c:v>
                </c:pt>
                <c:pt idx="34">
                  <c:v>6.4400000000000031</c:v>
                </c:pt>
                <c:pt idx="35">
                  <c:v>6.6000000000000005</c:v>
                </c:pt>
                <c:pt idx="36">
                  <c:v>6.7600000000000025</c:v>
                </c:pt>
                <c:pt idx="37">
                  <c:v>6.9200000000000035</c:v>
                </c:pt>
                <c:pt idx="38">
                  <c:v>7.0800000000000036</c:v>
                </c:pt>
                <c:pt idx="39">
                  <c:v>7.2400000000000038</c:v>
                </c:pt>
                <c:pt idx="40">
                  <c:v>7.4000000000000039</c:v>
                </c:pt>
                <c:pt idx="41">
                  <c:v>7.5600000000000041</c:v>
                </c:pt>
                <c:pt idx="42">
                  <c:v>7.7200000000000042</c:v>
                </c:pt>
                <c:pt idx="43">
                  <c:v>7.8800000000000043</c:v>
                </c:pt>
                <c:pt idx="44">
                  <c:v>8.0400000000000009</c:v>
                </c:pt>
                <c:pt idx="45">
                  <c:v>8.2000000000000011</c:v>
                </c:pt>
                <c:pt idx="46">
                  <c:v>8.3600000000000048</c:v>
                </c:pt>
                <c:pt idx="47">
                  <c:v>8.5200000000000049</c:v>
                </c:pt>
                <c:pt idx="48">
                  <c:v>8.680000000000005</c:v>
                </c:pt>
                <c:pt idx="49">
                  <c:v>8.8400000000000052</c:v>
                </c:pt>
                <c:pt idx="50">
                  <c:v>9.0000000000000053</c:v>
                </c:pt>
                <c:pt idx="51">
                  <c:v>9.1600000000000055</c:v>
                </c:pt>
                <c:pt idx="52">
                  <c:v>9.3200000000000056</c:v>
                </c:pt>
                <c:pt idx="53">
                  <c:v>9.4800000000000058</c:v>
                </c:pt>
                <c:pt idx="54">
                  <c:v>9.6400000000000059</c:v>
                </c:pt>
                <c:pt idx="55">
                  <c:v>9.800000000000006</c:v>
                </c:pt>
                <c:pt idx="56">
                  <c:v>9.9600000000000062</c:v>
                </c:pt>
                <c:pt idx="57">
                  <c:v>10.120000000000005</c:v>
                </c:pt>
                <c:pt idx="58">
                  <c:v>10.280000000000005</c:v>
                </c:pt>
                <c:pt idx="59">
                  <c:v>10.440000000000007</c:v>
                </c:pt>
                <c:pt idx="60">
                  <c:v>10.600000000000007</c:v>
                </c:pt>
                <c:pt idx="61">
                  <c:v>10.760000000000007</c:v>
                </c:pt>
                <c:pt idx="62">
                  <c:v>10.920000000000007</c:v>
                </c:pt>
                <c:pt idx="63">
                  <c:v>11.080000000000007</c:v>
                </c:pt>
                <c:pt idx="64">
                  <c:v>11.24</c:v>
                </c:pt>
                <c:pt idx="65">
                  <c:v>11.400000000000007</c:v>
                </c:pt>
                <c:pt idx="66">
                  <c:v>11.560000000000009</c:v>
                </c:pt>
                <c:pt idx="67">
                  <c:v>11.720000000000008</c:v>
                </c:pt>
                <c:pt idx="68">
                  <c:v>11.880000000000019</c:v>
                </c:pt>
                <c:pt idx="69">
                  <c:v>12.040000000000008</c:v>
                </c:pt>
                <c:pt idx="70">
                  <c:v>12.200000000000008</c:v>
                </c:pt>
                <c:pt idx="71">
                  <c:v>12.360000000000019</c:v>
                </c:pt>
                <c:pt idx="72">
                  <c:v>12.520000000000008</c:v>
                </c:pt>
                <c:pt idx="73">
                  <c:v>12.680000000000009</c:v>
                </c:pt>
                <c:pt idx="74">
                  <c:v>12.840000000000009</c:v>
                </c:pt>
                <c:pt idx="75">
                  <c:v>13.000000000000009</c:v>
                </c:pt>
                <c:pt idx="76">
                  <c:v>13.160000000000009</c:v>
                </c:pt>
                <c:pt idx="77">
                  <c:v>13.320000000000009</c:v>
                </c:pt>
                <c:pt idx="78">
                  <c:v>13.480000000000009</c:v>
                </c:pt>
                <c:pt idx="79">
                  <c:v>13.640000000000008</c:v>
                </c:pt>
                <c:pt idx="80">
                  <c:v>13.80000000000002</c:v>
                </c:pt>
                <c:pt idx="81">
                  <c:v>13.96000000000002</c:v>
                </c:pt>
                <c:pt idx="82">
                  <c:v>14.12000000000001</c:v>
                </c:pt>
                <c:pt idx="83">
                  <c:v>14.28000000000001</c:v>
                </c:pt>
                <c:pt idx="84">
                  <c:v>14.44000000000001</c:v>
                </c:pt>
                <c:pt idx="85">
                  <c:v>14.60000000000001</c:v>
                </c:pt>
                <c:pt idx="86">
                  <c:v>14.76000000000001</c:v>
                </c:pt>
                <c:pt idx="87">
                  <c:v>14.920000000000012</c:v>
                </c:pt>
                <c:pt idx="88">
                  <c:v>15.080000000000014</c:v>
                </c:pt>
                <c:pt idx="89">
                  <c:v>15.240000000000011</c:v>
                </c:pt>
                <c:pt idx="90">
                  <c:v>15.400000000000016</c:v>
                </c:pt>
                <c:pt idx="91">
                  <c:v>15.560000000000016</c:v>
                </c:pt>
                <c:pt idx="92">
                  <c:v>15.720000000000011</c:v>
                </c:pt>
                <c:pt idx="93">
                  <c:v>15.88000000000002</c:v>
                </c:pt>
                <c:pt idx="94">
                  <c:v>16.04000000000001</c:v>
                </c:pt>
                <c:pt idx="95">
                  <c:v>16.20000000000001</c:v>
                </c:pt>
                <c:pt idx="96">
                  <c:v>16.36000000000001</c:v>
                </c:pt>
                <c:pt idx="97">
                  <c:v>16.52000000000001</c:v>
                </c:pt>
                <c:pt idx="98">
                  <c:v>16.68000000000001</c:v>
                </c:pt>
                <c:pt idx="99">
                  <c:v>16.840000000000011</c:v>
                </c:pt>
                <c:pt idx="100">
                  <c:v>17.000000000000011</c:v>
                </c:pt>
                <c:pt idx="101">
                  <c:v>17.160000000000011</c:v>
                </c:pt>
                <c:pt idx="102">
                  <c:v>17.320000000000011</c:v>
                </c:pt>
                <c:pt idx="103">
                  <c:v>17.47999999999999</c:v>
                </c:pt>
                <c:pt idx="104">
                  <c:v>17.640000000000011</c:v>
                </c:pt>
                <c:pt idx="105">
                  <c:v>17.800000000000011</c:v>
                </c:pt>
                <c:pt idx="106">
                  <c:v>17.960000000000012</c:v>
                </c:pt>
                <c:pt idx="107">
                  <c:v>18.120000000000015</c:v>
                </c:pt>
                <c:pt idx="108">
                  <c:v>18.280000000000012</c:v>
                </c:pt>
                <c:pt idx="109">
                  <c:v>18.440000000000012</c:v>
                </c:pt>
                <c:pt idx="110">
                  <c:v>18.60000000000003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PCCP-avg</c:v>
                </c:pt>
              </c:strCache>
            </c:strRef>
          </c:tx>
          <c:spPr>
            <a:ln w="28575">
              <a:solidFill>
                <a:srgbClr val="80808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Sheet1!$D$2:$D$125</c:f>
              <c:numCache>
                <c:formatCode>General</c:formatCode>
                <c:ptCount val="124"/>
                <c:pt idx="0">
                  <c:v>1</c:v>
                </c:pt>
                <c:pt idx="1">
                  <c:v>1.175</c:v>
                </c:pt>
                <c:pt idx="2">
                  <c:v>1.35</c:v>
                </c:pt>
                <c:pt idx="3">
                  <c:v>1.5249999999999988</c:v>
                </c:pt>
                <c:pt idx="4">
                  <c:v>1.7000000000000002</c:v>
                </c:pt>
                <c:pt idx="5">
                  <c:v>1.8750000000000002</c:v>
                </c:pt>
                <c:pt idx="6">
                  <c:v>2.0500000000000003</c:v>
                </c:pt>
                <c:pt idx="7">
                  <c:v>2.2250000000000001</c:v>
                </c:pt>
                <c:pt idx="8">
                  <c:v>2.4</c:v>
                </c:pt>
                <c:pt idx="9">
                  <c:v>2.5749999999999997</c:v>
                </c:pt>
                <c:pt idx="10">
                  <c:v>2.7499999999999996</c:v>
                </c:pt>
                <c:pt idx="11">
                  <c:v>2.9249999999999994</c:v>
                </c:pt>
                <c:pt idx="12">
                  <c:v>3.0999999999999988</c:v>
                </c:pt>
                <c:pt idx="13">
                  <c:v>3.274999999999999</c:v>
                </c:pt>
                <c:pt idx="14">
                  <c:v>3.4499999999999988</c:v>
                </c:pt>
                <c:pt idx="15">
                  <c:v>3.6249999999999991</c:v>
                </c:pt>
                <c:pt idx="16">
                  <c:v>3.7999999999999985</c:v>
                </c:pt>
                <c:pt idx="17">
                  <c:v>3.9749999999999983</c:v>
                </c:pt>
                <c:pt idx="18">
                  <c:v>4.1499999999999986</c:v>
                </c:pt>
                <c:pt idx="19">
                  <c:v>4.3249999999999913</c:v>
                </c:pt>
                <c:pt idx="20">
                  <c:v>4.4999999999999982</c:v>
                </c:pt>
                <c:pt idx="21">
                  <c:v>4.6749999999999945</c:v>
                </c:pt>
                <c:pt idx="22">
                  <c:v>4.8499999999999979</c:v>
                </c:pt>
                <c:pt idx="23">
                  <c:v>5.0249999999999915</c:v>
                </c:pt>
                <c:pt idx="24">
                  <c:v>5.1999999999999975</c:v>
                </c:pt>
                <c:pt idx="25">
                  <c:v>5.3749999999999956</c:v>
                </c:pt>
                <c:pt idx="26">
                  <c:v>5.5499999999999972</c:v>
                </c:pt>
                <c:pt idx="27">
                  <c:v>5.7249999999999908</c:v>
                </c:pt>
                <c:pt idx="28">
                  <c:v>5.8999999999999968</c:v>
                </c:pt>
                <c:pt idx="29">
                  <c:v>6.0749999999999966</c:v>
                </c:pt>
                <c:pt idx="30">
                  <c:v>6.2499999999999964</c:v>
                </c:pt>
                <c:pt idx="31">
                  <c:v>6.4249999999999945</c:v>
                </c:pt>
                <c:pt idx="32">
                  <c:v>6.5999999999999961</c:v>
                </c:pt>
                <c:pt idx="33">
                  <c:v>6.7749999999999959</c:v>
                </c:pt>
                <c:pt idx="34">
                  <c:v>6.9499999999999984</c:v>
                </c:pt>
                <c:pt idx="35">
                  <c:v>7.1249999999999876</c:v>
                </c:pt>
                <c:pt idx="36">
                  <c:v>7.2999999999999954</c:v>
                </c:pt>
                <c:pt idx="37">
                  <c:v>7.4749999999999952</c:v>
                </c:pt>
                <c:pt idx="38">
                  <c:v>7.649999999999995</c:v>
                </c:pt>
                <c:pt idx="39">
                  <c:v>7.8249999999999877</c:v>
                </c:pt>
                <c:pt idx="40">
                  <c:v>7.9999999999999964</c:v>
                </c:pt>
                <c:pt idx="41">
                  <c:v>8.1750000000000025</c:v>
                </c:pt>
                <c:pt idx="42">
                  <c:v>8.3500000000000068</c:v>
                </c:pt>
                <c:pt idx="43">
                  <c:v>8.5249999999999968</c:v>
                </c:pt>
                <c:pt idx="44">
                  <c:v>8.7000000000000011</c:v>
                </c:pt>
                <c:pt idx="45">
                  <c:v>8.8750000000000124</c:v>
                </c:pt>
                <c:pt idx="46">
                  <c:v>9.0500000000000025</c:v>
                </c:pt>
                <c:pt idx="47">
                  <c:v>9.2249999999999996</c:v>
                </c:pt>
                <c:pt idx="48">
                  <c:v>9.4</c:v>
                </c:pt>
                <c:pt idx="49">
                  <c:v>9.5750000000000028</c:v>
                </c:pt>
                <c:pt idx="50">
                  <c:v>9.7500000000000018</c:v>
                </c:pt>
                <c:pt idx="51">
                  <c:v>9.9250000000000025</c:v>
                </c:pt>
                <c:pt idx="52">
                  <c:v>10.100000000000003</c:v>
                </c:pt>
                <c:pt idx="53">
                  <c:v>10.275000000000004</c:v>
                </c:pt>
                <c:pt idx="54">
                  <c:v>10.450000000000006</c:v>
                </c:pt>
                <c:pt idx="55">
                  <c:v>10.625000000000005</c:v>
                </c:pt>
                <c:pt idx="56">
                  <c:v>10.800000000000006</c:v>
                </c:pt>
                <c:pt idx="57">
                  <c:v>10.975000000000017</c:v>
                </c:pt>
                <c:pt idx="58">
                  <c:v>11.150000000000007</c:v>
                </c:pt>
                <c:pt idx="59">
                  <c:v>11.325000000000019</c:v>
                </c:pt>
                <c:pt idx="60">
                  <c:v>11.500000000000009</c:v>
                </c:pt>
                <c:pt idx="61">
                  <c:v>11.67500000000002</c:v>
                </c:pt>
                <c:pt idx="62">
                  <c:v>11.850000000000021</c:v>
                </c:pt>
                <c:pt idx="63">
                  <c:v>12.025000000000016</c:v>
                </c:pt>
                <c:pt idx="64">
                  <c:v>12.200000000000012</c:v>
                </c:pt>
                <c:pt idx="65">
                  <c:v>12.375000000000025</c:v>
                </c:pt>
                <c:pt idx="66">
                  <c:v>12.55000000000002</c:v>
                </c:pt>
                <c:pt idx="67">
                  <c:v>12.725000000000014</c:v>
                </c:pt>
                <c:pt idx="68">
                  <c:v>12.900000000000016</c:v>
                </c:pt>
                <c:pt idx="69">
                  <c:v>13.075000000000022</c:v>
                </c:pt>
                <c:pt idx="70">
                  <c:v>13.250000000000016</c:v>
                </c:pt>
                <c:pt idx="71">
                  <c:v>13.42500000000002</c:v>
                </c:pt>
                <c:pt idx="72">
                  <c:v>13.600000000000017</c:v>
                </c:pt>
                <c:pt idx="73">
                  <c:v>13.77500000000002</c:v>
                </c:pt>
                <c:pt idx="74">
                  <c:v>13.950000000000022</c:v>
                </c:pt>
                <c:pt idx="75">
                  <c:v>14.12500000000002</c:v>
                </c:pt>
                <c:pt idx="76">
                  <c:v>14.30000000000002</c:v>
                </c:pt>
                <c:pt idx="77">
                  <c:v>14.475000000000026</c:v>
                </c:pt>
                <c:pt idx="78">
                  <c:v>14.650000000000022</c:v>
                </c:pt>
                <c:pt idx="79">
                  <c:v>14.825000000000022</c:v>
                </c:pt>
                <c:pt idx="80">
                  <c:v>15.000000000000023</c:v>
                </c:pt>
                <c:pt idx="81">
                  <c:v>15.175000000000024</c:v>
                </c:pt>
                <c:pt idx="82">
                  <c:v>15.350000000000026</c:v>
                </c:pt>
                <c:pt idx="83">
                  <c:v>15.525000000000025</c:v>
                </c:pt>
                <c:pt idx="84">
                  <c:v>15.700000000000021</c:v>
                </c:pt>
                <c:pt idx="85">
                  <c:v>15.875000000000037</c:v>
                </c:pt>
                <c:pt idx="86">
                  <c:v>16.050000000000033</c:v>
                </c:pt>
                <c:pt idx="87">
                  <c:v>16.225000000000026</c:v>
                </c:pt>
                <c:pt idx="88">
                  <c:v>16.400000000000027</c:v>
                </c:pt>
                <c:pt idx="89">
                  <c:v>16.575000000000028</c:v>
                </c:pt>
                <c:pt idx="90">
                  <c:v>16.750000000000028</c:v>
                </c:pt>
                <c:pt idx="91">
                  <c:v>16.925000000000029</c:v>
                </c:pt>
                <c:pt idx="92">
                  <c:v>17.10000000000003</c:v>
                </c:pt>
                <c:pt idx="93">
                  <c:v>17.275000000000027</c:v>
                </c:pt>
                <c:pt idx="94">
                  <c:v>17.450000000000028</c:v>
                </c:pt>
                <c:pt idx="95">
                  <c:v>17.625000000000032</c:v>
                </c:pt>
                <c:pt idx="96">
                  <c:v>17.800000000000033</c:v>
                </c:pt>
                <c:pt idx="97">
                  <c:v>17.975000000000026</c:v>
                </c:pt>
                <c:pt idx="98">
                  <c:v>18.150000000000034</c:v>
                </c:pt>
                <c:pt idx="99">
                  <c:v>18.325000000000028</c:v>
                </c:pt>
                <c:pt idx="100">
                  <c:v>18.500000000000036</c:v>
                </c:pt>
                <c:pt idx="101">
                  <c:v>18.675000000000036</c:v>
                </c:pt>
                <c:pt idx="102">
                  <c:v>18.850000000000037</c:v>
                </c:pt>
                <c:pt idx="103">
                  <c:v>19.025000000000027</c:v>
                </c:pt>
                <c:pt idx="104">
                  <c:v>19.200000000000028</c:v>
                </c:pt>
                <c:pt idx="105">
                  <c:v>19.375000000000039</c:v>
                </c:pt>
                <c:pt idx="106">
                  <c:v>19.55000000000004</c:v>
                </c:pt>
                <c:pt idx="107">
                  <c:v>19.725000000000026</c:v>
                </c:pt>
                <c:pt idx="108">
                  <c:v>19.900000000000027</c:v>
                </c:pt>
                <c:pt idx="109">
                  <c:v>20.075000000000042</c:v>
                </c:pt>
                <c:pt idx="110">
                  <c:v>20.250000000000043</c:v>
                </c:pt>
              </c:numCache>
            </c:numRef>
          </c:y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HMA-avg</c:v>
                </c:pt>
              </c:strCache>
            </c:strRef>
          </c:tx>
          <c:spPr>
            <a:ln w="28575">
              <a:solidFill>
                <a:srgbClr val="333333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Sheet1!$E$2:$E$125</c:f>
              <c:numCache>
                <c:formatCode>General</c:formatCode>
                <c:ptCount val="124"/>
                <c:pt idx="0">
                  <c:v>1</c:v>
                </c:pt>
                <c:pt idx="1">
                  <c:v>1.1800000000000013</c:v>
                </c:pt>
                <c:pt idx="2">
                  <c:v>1.3599999999999985</c:v>
                </c:pt>
                <c:pt idx="3">
                  <c:v>1.5399999999999978</c:v>
                </c:pt>
                <c:pt idx="4">
                  <c:v>1.7199999999999975</c:v>
                </c:pt>
                <c:pt idx="5">
                  <c:v>1.8999999999999984</c:v>
                </c:pt>
                <c:pt idx="6">
                  <c:v>2.0799999999999987</c:v>
                </c:pt>
                <c:pt idx="7">
                  <c:v>2.2599999999999998</c:v>
                </c:pt>
                <c:pt idx="8">
                  <c:v>2.44</c:v>
                </c:pt>
                <c:pt idx="9">
                  <c:v>2.62</c:v>
                </c:pt>
                <c:pt idx="10">
                  <c:v>2.8000000000000003</c:v>
                </c:pt>
                <c:pt idx="11">
                  <c:v>2.9800000000000004</c:v>
                </c:pt>
                <c:pt idx="12">
                  <c:v>3.1600000000000006</c:v>
                </c:pt>
                <c:pt idx="13">
                  <c:v>3.3400000000000007</c:v>
                </c:pt>
                <c:pt idx="14">
                  <c:v>3.5200000000000009</c:v>
                </c:pt>
                <c:pt idx="15">
                  <c:v>3.7000000000000011</c:v>
                </c:pt>
                <c:pt idx="16">
                  <c:v>3.8800000000000008</c:v>
                </c:pt>
                <c:pt idx="17">
                  <c:v>4.0600000000000005</c:v>
                </c:pt>
                <c:pt idx="18">
                  <c:v>4.2400000000000011</c:v>
                </c:pt>
                <c:pt idx="19">
                  <c:v>4.4200000000000008</c:v>
                </c:pt>
                <c:pt idx="20">
                  <c:v>4.6000000000000005</c:v>
                </c:pt>
                <c:pt idx="21">
                  <c:v>4.78</c:v>
                </c:pt>
                <c:pt idx="22">
                  <c:v>4.96</c:v>
                </c:pt>
                <c:pt idx="23">
                  <c:v>5.14</c:v>
                </c:pt>
                <c:pt idx="24">
                  <c:v>5.3199999999999985</c:v>
                </c:pt>
                <c:pt idx="25">
                  <c:v>5.4999999999999991</c:v>
                </c:pt>
                <c:pt idx="26">
                  <c:v>5.6799999999999988</c:v>
                </c:pt>
                <c:pt idx="27">
                  <c:v>5.8599999999999985</c:v>
                </c:pt>
                <c:pt idx="28">
                  <c:v>6.0399999999999983</c:v>
                </c:pt>
                <c:pt idx="29">
                  <c:v>6.219999999999998</c:v>
                </c:pt>
                <c:pt idx="30">
                  <c:v>6.3999999999999977</c:v>
                </c:pt>
                <c:pt idx="31">
                  <c:v>6.5799999999999974</c:v>
                </c:pt>
                <c:pt idx="32">
                  <c:v>6.7599999999999971</c:v>
                </c:pt>
                <c:pt idx="33">
                  <c:v>6.94</c:v>
                </c:pt>
                <c:pt idx="34">
                  <c:v>7.1199999999999966</c:v>
                </c:pt>
                <c:pt idx="35">
                  <c:v>7.2999999999999963</c:v>
                </c:pt>
                <c:pt idx="36">
                  <c:v>7.48</c:v>
                </c:pt>
                <c:pt idx="37">
                  <c:v>7.6599999999999957</c:v>
                </c:pt>
                <c:pt idx="38">
                  <c:v>7.8399999999999954</c:v>
                </c:pt>
                <c:pt idx="39">
                  <c:v>8.02</c:v>
                </c:pt>
                <c:pt idx="40">
                  <c:v>8.2000000000000011</c:v>
                </c:pt>
                <c:pt idx="41">
                  <c:v>8.3800000000000026</c:v>
                </c:pt>
                <c:pt idx="42">
                  <c:v>8.5600000000000023</c:v>
                </c:pt>
                <c:pt idx="43">
                  <c:v>8.7399999999999967</c:v>
                </c:pt>
                <c:pt idx="44">
                  <c:v>8.9200000000000017</c:v>
                </c:pt>
                <c:pt idx="45">
                  <c:v>9.1000000000000014</c:v>
                </c:pt>
                <c:pt idx="46">
                  <c:v>9.2800000000000011</c:v>
                </c:pt>
                <c:pt idx="47">
                  <c:v>9.4600000000000026</c:v>
                </c:pt>
                <c:pt idx="48">
                  <c:v>9.64</c:v>
                </c:pt>
                <c:pt idx="49">
                  <c:v>9.8200000000000021</c:v>
                </c:pt>
                <c:pt idx="50">
                  <c:v>10.000000000000002</c:v>
                </c:pt>
                <c:pt idx="51">
                  <c:v>10.180000000000001</c:v>
                </c:pt>
                <c:pt idx="52">
                  <c:v>10.360000000000007</c:v>
                </c:pt>
                <c:pt idx="53">
                  <c:v>10.54</c:v>
                </c:pt>
                <c:pt idx="54">
                  <c:v>10.719999999999999</c:v>
                </c:pt>
                <c:pt idx="55">
                  <c:v>10.900000000000002</c:v>
                </c:pt>
                <c:pt idx="56">
                  <c:v>11.080000000000002</c:v>
                </c:pt>
                <c:pt idx="57">
                  <c:v>11.260000000000002</c:v>
                </c:pt>
                <c:pt idx="58">
                  <c:v>11.440000000000001</c:v>
                </c:pt>
                <c:pt idx="59">
                  <c:v>11.62</c:v>
                </c:pt>
                <c:pt idx="60">
                  <c:v>11.8</c:v>
                </c:pt>
                <c:pt idx="61">
                  <c:v>11.98</c:v>
                </c:pt>
                <c:pt idx="62">
                  <c:v>12.160000000000002</c:v>
                </c:pt>
                <c:pt idx="63">
                  <c:v>12.340000000000002</c:v>
                </c:pt>
                <c:pt idx="64">
                  <c:v>12.520000000000001</c:v>
                </c:pt>
                <c:pt idx="65">
                  <c:v>12.700000000000001</c:v>
                </c:pt>
                <c:pt idx="66">
                  <c:v>12.880000000000004</c:v>
                </c:pt>
                <c:pt idx="67">
                  <c:v>13.060000000000002</c:v>
                </c:pt>
                <c:pt idx="68">
                  <c:v>13.239999999999998</c:v>
                </c:pt>
                <c:pt idx="69">
                  <c:v>13.420000000000002</c:v>
                </c:pt>
                <c:pt idx="70">
                  <c:v>13.600000000000001</c:v>
                </c:pt>
                <c:pt idx="71">
                  <c:v>13.779999999999998</c:v>
                </c:pt>
                <c:pt idx="72">
                  <c:v>13.96</c:v>
                </c:pt>
                <c:pt idx="73">
                  <c:v>14.139999999999986</c:v>
                </c:pt>
                <c:pt idx="74">
                  <c:v>14.320000000000002</c:v>
                </c:pt>
                <c:pt idx="75">
                  <c:v>14.500000000000002</c:v>
                </c:pt>
                <c:pt idx="76">
                  <c:v>14.679999999999998</c:v>
                </c:pt>
                <c:pt idx="77">
                  <c:v>14.860000000000003</c:v>
                </c:pt>
                <c:pt idx="78">
                  <c:v>15.039999999999996</c:v>
                </c:pt>
                <c:pt idx="79">
                  <c:v>15.219999999999986</c:v>
                </c:pt>
                <c:pt idx="80">
                  <c:v>15.400000000000002</c:v>
                </c:pt>
                <c:pt idx="81">
                  <c:v>15.580000000000002</c:v>
                </c:pt>
                <c:pt idx="82">
                  <c:v>15.759999999999996</c:v>
                </c:pt>
                <c:pt idx="83">
                  <c:v>15.939999999999996</c:v>
                </c:pt>
                <c:pt idx="84">
                  <c:v>16.11999999999999</c:v>
                </c:pt>
                <c:pt idx="85">
                  <c:v>16.299999999999983</c:v>
                </c:pt>
                <c:pt idx="86">
                  <c:v>16.479999999999983</c:v>
                </c:pt>
                <c:pt idx="87">
                  <c:v>16.659999999999993</c:v>
                </c:pt>
                <c:pt idx="88">
                  <c:v>16.839999999999993</c:v>
                </c:pt>
                <c:pt idx="89">
                  <c:v>17.019999999999985</c:v>
                </c:pt>
                <c:pt idx="90">
                  <c:v>17.199999999999985</c:v>
                </c:pt>
                <c:pt idx="91">
                  <c:v>17.379999999999981</c:v>
                </c:pt>
                <c:pt idx="92">
                  <c:v>17.559999999999981</c:v>
                </c:pt>
                <c:pt idx="93">
                  <c:v>17.739999999999981</c:v>
                </c:pt>
                <c:pt idx="94">
                  <c:v>17.91999999999998</c:v>
                </c:pt>
                <c:pt idx="95">
                  <c:v>18.09999999999998</c:v>
                </c:pt>
                <c:pt idx="96">
                  <c:v>18.27999999999998</c:v>
                </c:pt>
                <c:pt idx="97">
                  <c:v>18.45999999999998</c:v>
                </c:pt>
                <c:pt idx="98">
                  <c:v>18.63999999999999</c:v>
                </c:pt>
                <c:pt idx="99">
                  <c:v>18.81999999999999</c:v>
                </c:pt>
                <c:pt idx="100">
                  <c:v>18.999999999999979</c:v>
                </c:pt>
                <c:pt idx="101">
                  <c:v>19.179999999999978</c:v>
                </c:pt>
                <c:pt idx="102">
                  <c:v>19.359999999999978</c:v>
                </c:pt>
                <c:pt idx="103">
                  <c:v>19.539999999999978</c:v>
                </c:pt>
                <c:pt idx="104">
                  <c:v>19.719999999999978</c:v>
                </c:pt>
                <c:pt idx="105">
                  <c:v>19.899999999999977</c:v>
                </c:pt>
                <c:pt idx="106">
                  <c:v>20.079999999999977</c:v>
                </c:pt>
                <c:pt idx="107">
                  <c:v>20.259999999999977</c:v>
                </c:pt>
                <c:pt idx="108">
                  <c:v>20.439999999999976</c:v>
                </c:pt>
                <c:pt idx="109">
                  <c:v>20.61999999999999</c:v>
                </c:pt>
                <c:pt idx="110">
                  <c:v>20.799999999999976</c:v>
                </c:pt>
              </c:numCache>
            </c:numRef>
          </c:y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HMA-Pr</c:v>
                </c:pt>
              </c:strCache>
            </c:strRef>
          </c:tx>
          <c:spPr>
            <a:ln w="28575">
              <a:solidFill>
                <a:srgbClr val="FF66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Sheet1!$F$2:$F$125</c:f>
              <c:numCache>
                <c:formatCode>General</c:formatCode>
                <c:ptCount val="124"/>
                <c:pt idx="0">
                  <c:v>1</c:v>
                </c:pt>
                <c:pt idx="1">
                  <c:v>1.22</c:v>
                </c:pt>
                <c:pt idx="2">
                  <c:v>1.44</c:v>
                </c:pt>
                <c:pt idx="3">
                  <c:v>1.6600000000000001</c:v>
                </c:pt>
                <c:pt idx="4">
                  <c:v>1.8800000000000001</c:v>
                </c:pt>
                <c:pt idx="5">
                  <c:v>2.1</c:v>
                </c:pt>
                <c:pt idx="6">
                  <c:v>2.3200000000000003</c:v>
                </c:pt>
                <c:pt idx="7">
                  <c:v>2.5400000000000005</c:v>
                </c:pt>
                <c:pt idx="8">
                  <c:v>2.7600000000000011</c:v>
                </c:pt>
                <c:pt idx="9">
                  <c:v>2.9800000000000009</c:v>
                </c:pt>
                <c:pt idx="10">
                  <c:v>3.2000000000000011</c:v>
                </c:pt>
                <c:pt idx="11">
                  <c:v>3.4200000000000013</c:v>
                </c:pt>
                <c:pt idx="12">
                  <c:v>3.6400000000000015</c:v>
                </c:pt>
                <c:pt idx="13">
                  <c:v>3.8600000000000017</c:v>
                </c:pt>
                <c:pt idx="14">
                  <c:v>4.0800000000000018</c:v>
                </c:pt>
                <c:pt idx="15">
                  <c:v>4.3000000000000016</c:v>
                </c:pt>
                <c:pt idx="16">
                  <c:v>4.5200000000000005</c:v>
                </c:pt>
                <c:pt idx="17">
                  <c:v>4.7400000000000011</c:v>
                </c:pt>
                <c:pt idx="18">
                  <c:v>4.9600000000000009</c:v>
                </c:pt>
                <c:pt idx="19">
                  <c:v>5.1800000000000006</c:v>
                </c:pt>
                <c:pt idx="20">
                  <c:v>5.4</c:v>
                </c:pt>
                <c:pt idx="21">
                  <c:v>5.6199999999999966</c:v>
                </c:pt>
                <c:pt idx="22">
                  <c:v>5.84</c:v>
                </c:pt>
                <c:pt idx="23">
                  <c:v>6.06</c:v>
                </c:pt>
                <c:pt idx="24">
                  <c:v>6.2799999999999994</c:v>
                </c:pt>
                <c:pt idx="25">
                  <c:v>6.4999999999999991</c:v>
                </c:pt>
                <c:pt idx="26">
                  <c:v>6.7199999999999989</c:v>
                </c:pt>
                <c:pt idx="27">
                  <c:v>6.94</c:v>
                </c:pt>
                <c:pt idx="28">
                  <c:v>7.1599999999999975</c:v>
                </c:pt>
                <c:pt idx="29">
                  <c:v>7.3799999999999981</c:v>
                </c:pt>
                <c:pt idx="30">
                  <c:v>7.5999999999999979</c:v>
                </c:pt>
                <c:pt idx="31">
                  <c:v>7.8199999999999976</c:v>
                </c:pt>
                <c:pt idx="32">
                  <c:v>8.0400000000000009</c:v>
                </c:pt>
                <c:pt idx="33">
                  <c:v>8.2600000000000016</c:v>
                </c:pt>
                <c:pt idx="34">
                  <c:v>8.4800000000000022</c:v>
                </c:pt>
                <c:pt idx="35">
                  <c:v>8.7000000000000011</c:v>
                </c:pt>
                <c:pt idx="36">
                  <c:v>8.92</c:v>
                </c:pt>
                <c:pt idx="37">
                  <c:v>9.14</c:v>
                </c:pt>
                <c:pt idx="38">
                  <c:v>9.3600000000000048</c:v>
                </c:pt>
                <c:pt idx="39">
                  <c:v>9.5800000000000018</c:v>
                </c:pt>
                <c:pt idx="40">
                  <c:v>9.8000000000000025</c:v>
                </c:pt>
                <c:pt idx="41">
                  <c:v>10.020000000000003</c:v>
                </c:pt>
                <c:pt idx="42">
                  <c:v>10.24</c:v>
                </c:pt>
                <c:pt idx="43">
                  <c:v>10.460000000000004</c:v>
                </c:pt>
                <c:pt idx="44">
                  <c:v>10.680000000000005</c:v>
                </c:pt>
                <c:pt idx="45">
                  <c:v>10.900000000000006</c:v>
                </c:pt>
                <c:pt idx="46">
                  <c:v>11.120000000000005</c:v>
                </c:pt>
                <c:pt idx="47">
                  <c:v>11.340000000000007</c:v>
                </c:pt>
                <c:pt idx="48">
                  <c:v>11.560000000000009</c:v>
                </c:pt>
                <c:pt idx="49">
                  <c:v>11.780000000000008</c:v>
                </c:pt>
                <c:pt idx="50">
                  <c:v>12.000000000000009</c:v>
                </c:pt>
                <c:pt idx="51">
                  <c:v>12.22000000000001</c:v>
                </c:pt>
                <c:pt idx="52">
                  <c:v>12.44000000000001</c:v>
                </c:pt>
                <c:pt idx="53">
                  <c:v>12.660000000000014</c:v>
                </c:pt>
                <c:pt idx="54">
                  <c:v>12.88000000000002</c:v>
                </c:pt>
                <c:pt idx="55">
                  <c:v>13.100000000000012</c:v>
                </c:pt>
                <c:pt idx="56">
                  <c:v>13.320000000000014</c:v>
                </c:pt>
                <c:pt idx="57">
                  <c:v>13.540000000000013</c:v>
                </c:pt>
                <c:pt idx="58">
                  <c:v>13.760000000000014</c:v>
                </c:pt>
                <c:pt idx="59">
                  <c:v>13.980000000000016</c:v>
                </c:pt>
                <c:pt idx="60">
                  <c:v>14.200000000000015</c:v>
                </c:pt>
                <c:pt idx="61">
                  <c:v>14.420000000000016</c:v>
                </c:pt>
                <c:pt idx="62">
                  <c:v>14.640000000000017</c:v>
                </c:pt>
                <c:pt idx="63">
                  <c:v>14.860000000000024</c:v>
                </c:pt>
                <c:pt idx="64">
                  <c:v>15.08000000000002</c:v>
                </c:pt>
                <c:pt idx="65">
                  <c:v>15.30000000000002</c:v>
                </c:pt>
                <c:pt idx="66">
                  <c:v>15.520000000000019</c:v>
                </c:pt>
                <c:pt idx="67">
                  <c:v>15.740000000000018</c:v>
                </c:pt>
                <c:pt idx="68">
                  <c:v>15.96000000000002</c:v>
                </c:pt>
                <c:pt idx="69">
                  <c:v>16.180000000000021</c:v>
                </c:pt>
                <c:pt idx="70">
                  <c:v>16.40000000000002</c:v>
                </c:pt>
                <c:pt idx="71">
                  <c:v>16.620000000000033</c:v>
                </c:pt>
                <c:pt idx="72">
                  <c:v>16.840000000000018</c:v>
                </c:pt>
                <c:pt idx="73">
                  <c:v>17.060000000000016</c:v>
                </c:pt>
                <c:pt idx="74">
                  <c:v>17.280000000000012</c:v>
                </c:pt>
                <c:pt idx="75">
                  <c:v>17.500000000000014</c:v>
                </c:pt>
                <c:pt idx="76">
                  <c:v>17.720000000000013</c:v>
                </c:pt>
                <c:pt idx="77">
                  <c:v>17.940000000000012</c:v>
                </c:pt>
                <c:pt idx="78">
                  <c:v>18.160000000000011</c:v>
                </c:pt>
                <c:pt idx="79">
                  <c:v>18.38000000000001</c:v>
                </c:pt>
                <c:pt idx="80">
                  <c:v>18.60000000000003</c:v>
                </c:pt>
                <c:pt idx="81">
                  <c:v>18.820000000000007</c:v>
                </c:pt>
                <c:pt idx="82">
                  <c:v>19.040000000000006</c:v>
                </c:pt>
                <c:pt idx="83">
                  <c:v>19.260000000000002</c:v>
                </c:pt>
                <c:pt idx="84">
                  <c:v>19.479999999999986</c:v>
                </c:pt>
                <c:pt idx="85">
                  <c:v>19.700000000000003</c:v>
                </c:pt>
                <c:pt idx="86">
                  <c:v>19.920000000000002</c:v>
                </c:pt>
                <c:pt idx="87">
                  <c:v>20.14</c:v>
                </c:pt>
                <c:pt idx="88">
                  <c:v>20.36</c:v>
                </c:pt>
                <c:pt idx="89">
                  <c:v>20.58</c:v>
                </c:pt>
                <c:pt idx="90">
                  <c:v>20.799999999999986</c:v>
                </c:pt>
                <c:pt idx="91">
                  <c:v>21.019999999999996</c:v>
                </c:pt>
                <c:pt idx="92">
                  <c:v>21.239999999999988</c:v>
                </c:pt>
                <c:pt idx="93">
                  <c:v>21.459999999999987</c:v>
                </c:pt>
                <c:pt idx="94">
                  <c:v>21.679999999999993</c:v>
                </c:pt>
                <c:pt idx="95">
                  <c:v>21.899999999999988</c:v>
                </c:pt>
                <c:pt idx="96">
                  <c:v>22.11999999999999</c:v>
                </c:pt>
                <c:pt idx="97">
                  <c:v>22.339999999999993</c:v>
                </c:pt>
                <c:pt idx="98">
                  <c:v>22.559999999999988</c:v>
                </c:pt>
                <c:pt idx="99">
                  <c:v>22.779999999999987</c:v>
                </c:pt>
                <c:pt idx="100">
                  <c:v>22.999999999999986</c:v>
                </c:pt>
                <c:pt idx="101">
                  <c:v>23.219999999999985</c:v>
                </c:pt>
                <c:pt idx="102">
                  <c:v>23.439999999999984</c:v>
                </c:pt>
                <c:pt idx="103">
                  <c:v>23.659999999999993</c:v>
                </c:pt>
                <c:pt idx="104">
                  <c:v>23.879999999999981</c:v>
                </c:pt>
                <c:pt idx="105">
                  <c:v>24.09999999999998</c:v>
                </c:pt>
                <c:pt idx="106">
                  <c:v>24.31999999999999</c:v>
                </c:pt>
                <c:pt idx="107">
                  <c:v>24.539999999999978</c:v>
                </c:pt>
                <c:pt idx="108">
                  <c:v>24.759999999999977</c:v>
                </c:pt>
                <c:pt idx="109">
                  <c:v>24.979999999999976</c:v>
                </c:pt>
                <c:pt idx="110">
                  <c:v>25.199999999999974</c:v>
                </c:pt>
              </c:numCache>
            </c:numRef>
          </c:y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HMA-VPr</c:v>
                </c:pt>
              </c:strCache>
            </c:strRef>
          </c:tx>
          <c:spPr>
            <a:ln w="28575">
              <a:solidFill>
                <a:srgbClr val="FF3300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Sheet1!$G$2:$G$125</c:f>
              <c:numCache>
                <c:formatCode>General</c:formatCode>
                <c:ptCount val="124"/>
                <c:pt idx="0">
                  <c:v>1</c:v>
                </c:pt>
                <c:pt idx="1">
                  <c:v>1.27</c:v>
                </c:pt>
                <c:pt idx="2">
                  <c:v>1.54</c:v>
                </c:pt>
                <c:pt idx="3">
                  <c:v>1.81</c:v>
                </c:pt>
                <c:pt idx="4">
                  <c:v>2.08</c:v>
                </c:pt>
                <c:pt idx="5">
                  <c:v>2.3499999999999988</c:v>
                </c:pt>
                <c:pt idx="6">
                  <c:v>2.62</c:v>
                </c:pt>
                <c:pt idx="7">
                  <c:v>2.8899999999999997</c:v>
                </c:pt>
                <c:pt idx="8">
                  <c:v>3.16</c:v>
                </c:pt>
                <c:pt idx="9">
                  <c:v>3.4299999999999997</c:v>
                </c:pt>
                <c:pt idx="10">
                  <c:v>3.7</c:v>
                </c:pt>
                <c:pt idx="11">
                  <c:v>3.9699999999999998</c:v>
                </c:pt>
                <c:pt idx="12">
                  <c:v>4.24</c:v>
                </c:pt>
                <c:pt idx="13">
                  <c:v>4.51</c:v>
                </c:pt>
                <c:pt idx="14">
                  <c:v>4.7799999999999994</c:v>
                </c:pt>
                <c:pt idx="15">
                  <c:v>5.0499999999999989</c:v>
                </c:pt>
                <c:pt idx="16">
                  <c:v>5.3199999999999985</c:v>
                </c:pt>
                <c:pt idx="17">
                  <c:v>5.5899999999999981</c:v>
                </c:pt>
                <c:pt idx="18">
                  <c:v>5.8599999999999977</c:v>
                </c:pt>
                <c:pt idx="19">
                  <c:v>6.1299999999999955</c:v>
                </c:pt>
                <c:pt idx="20">
                  <c:v>6.3999999999999968</c:v>
                </c:pt>
                <c:pt idx="21">
                  <c:v>6.6699999999999955</c:v>
                </c:pt>
                <c:pt idx="22">
                  <c:v>6.94</c:v>
                </c:pt>
                <c:pt idx="23">
                  <c:v>7.2099999999999964</c:v>
                </c:pt>
                <c:pt idx="24">
                  <c:v>7.48</c:v>
                </c:pt>
                <c:pt idx="25">
                  <c:v>7.7499999999999964</c:v>
                </c:pt>
                <c:pt idx="26">
                  <c:v>8.02</c:v>
                </c:pt>
                <c:pt idx="27">
                  <c:v>8.2900000000000009</c:v>
                </c:pt>
                <c:pt idx="28">
                  <c:v>8.56</c:v>
                </c:pt>
                <c:pt idx="29">
                  <c:v>8.8300000000000018</c:v>
                </c:pt>
                <c:pt idx="30">
                  <c:v>9.1000000000000014</c:v>
                </c:pt>
                <c:pt idx="31">
                  <c:v>9.3700000000000028</c:v>
                </c:pt>
                <c:pt idx="32">
                  <c:v>9.6399999999999988</c:v>
                </c:pt>
                <c:pt idx="33">
                  <c:v>9.9100000000000037</c:v>
                </c:pt>
                <c:pt idx="34">
                  <c:v>10.180000000000001</c:v>
                </c:pt>
                <c:pt idx="35">
                  <c:v>10.450000000000003</c:v>
                </c:pt>
                <c:pt idx="36">
                  <c:v>10.72</c:v>
                </c:pt>
                <c:pt idx="37">
                  <c:v>10.99</c:v>
                </c:pt>
                <c:pt idx="38">
                  <c:v>11.260000000000002</c:v>
                </c:pt>
                <c:pt idx="39">
                  <c:v>11.530000000000001</c:v>
                </c:pt>
                <c:pt idx="40">
                  <c:v>11.799999999999999</c:v>
                </c:pt>
                <c:pt idx="41">
                  <c:v>12.070000000000002</c:v>
                </c:pt>
                <c:pt idx="42">
                  <c:v>12.340000000000002</c:v>
                </c:pt>
                <c:pt idx="43">
                  <c:v>12.610000000000001</c:v>
                </c:pt>
                <c:pt idx="44">
                  <c:v>12.88</c:v>
                </c:pt>
                <c:pt idx="45">
                  <c:v>13.149999999999986</c:v>
                </c:pt>
                <c:pt idx="46">
                  <c:v>13.420000000000002</c:v>
                </c:pt>
                <c:pt idx="47">
                  <c:v>13.689999999999998</c:v>
                </c:pt>
                <c:pt idx="48">
                  <c:v>13.960000000000004</c:v>
                </c:pt>
                <c:pt idx="49">
                  <c:v>14.229999999999984</c:v>
                </c:pt>
                <c:pt idx="50">
                  <c:v>14.500000000000002</c:v>
                </c:pt>
                <c:pt idx="51">
                  <c:v>14.769999999999996</c:v>
                </c:pt>
                <c:pt idx="52">
                  <c:v>15.039999999999994</c:v>
                </c:pt>
                <c:pt idx="53">
                  <c:v>15.310000000000002</c:v>
                </c:pt>
                <c:pt idx="54">
                  <c:v>15.579999999999998</c:v>
                </c:pt>
                <c:pt idx="55">
                  <c:v>15.849999999999994</c:v>
                </c:pt>
                <c:pt idx="56">
                  <c:v>16.11999999999999</c:v>
                </c:pt>
                <c:pt idx="57">
                  <c:v>16.389999999999983</c:v>
                </c:pt>
                <c:pt idx="58">
                  <c:v>16.659999999999993</c:v>
                </c:pt>
                <c:pt idx="59">
                  <c:v>16.929999999999982</c:v>
                </c:pt>
                <c:pt idx="60">
                  <c:v>17.199999999999985</c:v>
                </c:pt>
                <c:pt idx="61">
                  <c:v>17.46999999999996</c:v>
                </c:pt>
                <c:pt idx="62">
                  <c:v>17.739999999999981</c:v>
                </c:pt>
                <c:pt idx="63">
                  <c:v>18.00999999999998</c:v>
                </c:pt>
                <c:pt idx="64">
                  <c:v>18.27999999999998</c:v>
                </c:pt>
                <c:pt idx="65">
                  <c:v>18.549999999999979</c:v>
                </c:pt>
                <c:pt idx="66">
                  <c:v>18.81999999999999</c:v>
                </c:pt>
                <c:pt idx="67">
                  <c:v>19.089999999999979</c:v>
                </c:pt>
                <c:pt idx="68">
                  <c:v>19.359999999999978</c:v>
                </c:pt>
                <c:pt idx="69">
                  <c:v>19.629999999999978</c:v>
                </c:pt>
                <c:pt idx="70">
                  <c:v>19.899999999999977</c:v>
                </c:pt>
                <c:pt idx="71">
                  <c:v>20.169999999999977</c:v>
                </c:pt>
                <c:pt idx="72">
                  <c:v>20.439999999999976</c:v>
                </c:pt>
                <c:pt idx="73">
                  <c:v>20.709999999999976</c:v>
                </c:pt>
                <c:pt idx="74">
                  <c:v>20.979999999999976</c:v>
                </c:pt>
                <c:pt idx="75">
                  <c:v>21.249999999999972</c:v>
                </c:pt>
                <c:pt idx="76">
                  <c:v>21.519999999999975</c:v>
                </c:pt>
                <c:pt idx="77">
                  <c:v>21.789999999999953</c:v>
                </c:pt>
                <c:pt idx="78">
                  <c:v>22.059999999999974</c:v>
                </c:pt>
                <c:pt idx="79">
                  <c:v>22.329999999999973</c:v>
                </c:pt>
                <c:pt idx="80">
                  <c:v>22.599999999999973</c:v>
                </c:pt>
                <c:pt idx="81">
                  <c:v>22.869999999999973</c:v>
                </c:pt>
                <c:pt idx="82">
                  <c:v>23.13999999999999</c:v>
                </c:pt>
                <c:pt idx="83">
                  <c:v>23.409999999999972</c:v>
                </c:pt>
                <c:pt idx="84">
                  <c:v>23.679999999999971</c:v>
                </c:pt>
                <c:pt idx="85">
                  <c:v>23.94999999999995</c:v>
                </c:pt>
                <c:pt idx="86">
                  <c:v>24.21999999999997</c:v>
                </c:pt>
                <c:pt idx="87">
                  <c:v>24.489999999999949</c:v>
                </c:pt>
                <c:pt idx="88">
                  <c:v>24.75999999999997</c:v>
                </c:pt>
                <c:pt idx="89">
                  <c:v>25.029999999999969</c:v>
                </c:pt>
                <c:pt idx="90">
                  <c:v>25.299999999999969</c:v>
                </c:pt>
                <c:pt idx="91">
                  <c:v>25.569999999999947</c:v>
                </c:pt>
                <c:pt idx="92">
                  <c:v>25.839999999999968</c:v>
                </c:pt>
                <c:pt idx="93">
                  <c:v>26.109999999999967</c:v>
                </c:pt>
                <c:pt idx="94">
                  <c:v>26.379999999999967</c:v>
                </c:pt>
                <c:pt idx="95">
                  <c:v>26.649999999999967</c:v>
                </c:pt>
                <c:pt idx="96">
                  <c:v>26.919999999999966</c:v>
                </c:pt>
                <c:pt idx="97">
                  <c:v>27.189999999999966</c:v>
                </c:pt>
                <c:pt idx="98">
                  <c:v>27.459999999999962</c:v>
                </c:pt>
                <c:pt idx="99">
                  <c:v>27.729999999999944</c:v>
                </c:pt>
                <c:pt idx="100">
                  <c:v>27.999999999999943</c:v>
                </c:pt>
                <c:pt idx="101">
                  <c:v>28.269999999999943</c:v>
                </c:pt>
                <c:pt idx="102">
                  <c:v>28.539999999999964</c:v>
                </c:pt>
                <c:pt idx="103">
                  <c:v>28.809999999999963</c:v>
                </c:pt>
                <c:pt idx="104">
                  <c:v>29.079999999999963</c:v>
                </c:pt>
                <c:pt idx="105">
                  <c:v>29.349999999999962</c:v>
                </c:pt>
                <c:pt idx="106">
                  <c:v>29.619999999999965</c:v>
                </c:pt>
                <c:pt idx="107">
                  <c:v>29.88999999999994</c:v>
                </c:pt>
                <c:pt idx="108">
                  <c:v>30.159999999999961</c:v>
                </c:pt>
                <c:pt idx="109">
                  <c:v>30.429999999999939</c:v>
                </c:pt>
                <c:pt idx="110">
                  <c:v>30.69999999999996</c:v>
                </c:pt>
              </c:numCache>
            </c:numRef>
          </c:y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Target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Sheet1!$A$2:$A$125</c:f>
              <c:numCache>
                <c:formatCode>General</c:formatCode>
                <c:ptCount val="124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  <c:pt idx="5">
                  <c:v>15</c:v>
                </c:pt>
                <c:pt idx="6">
                  <c:v>18</c:v>
                </c:pt>
                <c:pt idx="7">
                  <c:v>21</c:v>
                </c:pt>
                <c:pt idx="8">
                  <c:v>24</c:v>
                </c:pt>
                <c:pt idx="9">
                  <c:v>27</c:v>
                </c:pt>
                <c:pt idx="10">
                  <c:v>30</c:v>
                </c:pt>
                <c:pt idx="11">
                  <c:v>33</c:v>
                </c:pt>
                <c:pt idx="12">
                  <c:v>36</c:v>
                </c:pt>
                <c:pt idx="13">
                  <c:v>39</c:v>
                </c:pt>
                <c:pt idx="14">
                  <c:v>42</c:v>
                </c:pt>
                <c:pt idx="15">
                  <c:v>45</c:v>
                </c:pt>
                <c:pt idx="16">
                  <c:v>48</c:v>
                </c:pt>
                <c:pt idx="17">
                  <c:v>51</c:v>
                </c:pt>
                <c:pt idx="18">
                  <c:v>54</c:v>
                </c:pt>
                <c:pt idx="19">
                  <c:v>57</c:v>
                </c:pt>
                <c:pt idx="20">
                  <c:v>60</c:v>
                </c:pt>
                <c:pt idx="21">
                  <c:v>63</c:v>
                </c:pt>
                <c:pt idx="22">
                  <c:v>66</c:v>
                </c:pt>
                <c:pt idx="23">
                  <c:v>69</c:v>
                </c:pt>
                <c:pt idx="24">
                  <c:v>72</c:v>
                </c:pt>
                <c:pt idx="25">
                  <c:v>75</c:v>
                </c:pt>
                <c:pt idx="26">
                  <c:v>78</c:v>
                </c:pt>
                <c:pt idx="27">
                  <c:v>81</c:v>
                </c:pt>
                <c:pt idx="28">
                  <c:v>84</c:v>
                </c:pt>
                <c:pt idx="29">
                  <c:v>87</c:v>
                </c:pt>
                <c:pt idx="30">
                  <c:v>90</c:v>
                </c:pt>
                <c:pt idx="31">
                  <c:v>93</c:v>
                </c:pt>
                <c:pt idx="32">
                  <c:v>96</c:v>
                </c:pt>
                <c:pt idx="33">
                  <c:v>99</c:v>
                </c:pt>
                <c:pt idx="34">
                  <c:v>102</c:v>
                </c:pt>
                <c:pt idx="35">
                  <c:v>105</c:v>
                </c:pt>
                <c:pt idx="36">
                  <c:v>108</c:v>
                </c:pt>
                <c:pt idx="37">
                  <c:v>111</c:v>
                </c:pt>
                <c:pt idx="38">
                  <c:v>114</c:v>
                </c:pt>
                <c:pt idx="39">
                  <c:v>117</c:v>
                </c:pt>
                <c:pt idx="40">
                  <c:v>120</c:v>
                </c:pt>
                <c:pt idx="41">
                  <c:v>123</c:v>
                </c:pt>
                <c:pt idx="42">
                  <c:v>126</c:v>
                </c:pt>
                <c:pt idx="43">
                  <c:v>129</c:v>
                </c:pt>
                <c:pt idx="44">
                  <c:v>132</c:v>
                </c:pt>
                <c:pt idx="45">
                  <c:v>135</c:v>
                </c:pt>
                <c:pt idx="46">
                  <c:v>138</c:v>
                </c:pt>
                <c:pt idx="47">
                  <c:v>141</c:v>
                </c:pt>
                <c:pt idx="48">
                  <c:v>144</c:v>
                </c:pt>
                <c:pt idx="49">
                  <c:v>147</c:v>
                </c:pt>
                <c:pt idx="50">
                  <c:v>150</c:v>
                </c:pt>
                <c:pt idx="51">
                  <c:v>153</c:v>
                </c:pt>
                <c:pt idx="52">
                  <c:v>156</c:v>
                </c:pt>
                <c:pt idx="53">
                  <c:v>159</c:v>
                </c:pt>
                <c:pt idx="54">
                  <c:v>162</c:v>
                </c:pt>
                <c:pt idx="55">
                  <c:v>165</c:v>
                </c:pt>
                <c:pt idx="56">
                  <c:v>168</c:v>
                </c:pt>
                <c:pt idx="57">
                  <c:v>171</c:v>
                </c:pt>
                <c:pt idx="58">
                  <c:v>174</c:v>
                </c:pt>
                <c:pt idx="59">
                  <c:v>177</c:v>
                </c:pt>
                <c:pt idx="60">
                  <c:v>180</c:v>
                </c:pt>
                <c:pt idx="61">
                  <c:v>183</c:v>
                </c:pt>
                <c:pt idx="62">
                  <c:v>186</c:v>
                </c:pt>
                <c:pt idx="63">
                  <c:v>189</c:v>
                </c:pt>
                <c:pt idx="64">
                  <c:v>192</c:v>
                </c:pt>
                <c:pt idx="65">
                  <c:v>195</c:v>
                </c:pt>
                <c:pt idx="66">
                  <c:v>198</c:v>
                </c:pt>
                <c:pt idx="67">
                  <c:v>201</c:v>
                </c:pt>
                <c:pt idx="68">
                  <c:v>204</c:v>
                </c:pt>
                <c:pt idx="69">
                  <c:v>207</c:v>
                </c:pt>
                <c:pt idx="70">
                  <c:v>210</c:v>
                </c:pt>
                <c:pt idx="71">
                  <c:v>213</c:v>
                </c:pt>
                <c:pt idx="72">
                  <c:v>216</c:v>
                </c:pt>
                <c:pt idx="73">
                  <c:v>219</c:v>
                </c:pt>
                <c:pt idx="74">
                  <c:v>222</c:v>
                </c:pt>
                <c:pt idx="75">
                  <c:v>225</c:v>
                </c:pt>
                <c:pt idx="76">
                  <c:v>228</c:v>
                </c:pt>
                <c:pt idx="77">
                  <c:v>231</c:v>
                </c:pt>
                <c:pt idx="78">
                  <c:v>234</c:v>
                </c:pt>
                <c:pt idx="79">
                  <c:v>237</c:v>
                </c:pt>
                <c:pt idx="80">
                  <c:v>240</c:v>
                </c:pt>
                <c:pt idx="81">
                  <c:v>243</c:v>
                </c:pt>
                <c:pt idx="82">
                  <c:v>246</c:v>
                </c:pt>
                <c:pt idx="83">
                  <c:v>249</c:v>
                </c:pt>
                <c:pt idx="84">
                  <c:v>252</c:v>
                </c:pt>
                <c:pt idx="85">
                  <c:v>255</c:v>
                </c:pt>
                <c:pt idx="86">
                  <c:v>258</c:v>
                </c:pt>
                <c:pt idx="87">
                  <c:v>261</c:v>
                </c:pt>
                <c:pt idx="88">
                  <c:v>264</c:v>
                </c:pt>
                <c:pt idx="89">
                  <c:v>267</c:v>
                </c:pt>
                <c:pt idx="90">
                  <c:v>270</c:v>
                </c:pt>
                <c:pt idx="91">
                  <c:v>273</c:v>
                </c:pt>
                <c:pt idx="92">
                  <c:v>276</c:v>
                </c:pt>
                <c:pt idx="93">
                  <c:v>279</c:v>
                </c:pt>
                <c:pt idx="94">
                  <c:v>282</c:v>
                </c:pt>
                <c:pt idx="95">
                  <c:v>285</c:v>
                </c:pt>
                <c:pt idx="96">
                  <c:v>288</c:v>
                </c:pt>
                <c:pt idx="97">
                  <c:v>291</c:v>
                </c:pt>
                <c:pt idx="98">
                  <c:v>294</c:v>
                </c:pt>
                <c:pt idx="99">
                  <c:v>297</c:v>
                </c:pt>
                <c:pt idx="100">
                  <c:v>300</c:v>
                </c:pt>
                <c:pt idx="101">
                  <c:v>303</c:v>
                </c:pt>
                <c:pt idx="102">
                  <c:v>306</c:v>
                </c:pt>
                <c:pt idx="103">
                  <c:v>309</c:v>
                </c:pt>
                <c:pt idx="104">
                  <c:v>312</c:v>
                </c:pt>
                <c:pt idx="105">
                  <c:v>315</c:v>
                </c:pt>
                <c:pt idx="106">
                  <c:v>318</c:v>
                </c:pt>
                <c:pt idx="107">
                  <c:v>321</c:v>
                </c:pt>
                <c:pt idx="108">
                  <c:v>324</c:v>
                </c:pt>
                <c:pt idx="109">
                  <c:v>327</c:v>
                </c:pt>
                <c:pt idx="110">
                  <c:v>330</c:v>
                </c:pt>
              </c:numCache>
            </c:numRef>
          </c:xVal>
          <c:yVal>
            <c:numRef>
              <c:f>Sheet1!$H$2:$H$125</c:f>
              <c:numCache>
                <c:formatCode>General</c:formatCode>
                <c:ptCount val="124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  <c:pt idx="20">
                  <c:v>18</c:v>
                </c:pt>
                <c:pt idx="21">
                  <c:v>18</c:v>
                </c:pt>
                <c:pt idx="22">
                  <c:v>18</c:v>
                </c:pt>
                <c:pt idx="23">
                  <c:v>18</c:v>
                </c:pt>
                <c:pt idx="24">
                  <c:v>18</c:v>
                </c:pt>
                <c:pt idx="25">
                  <c:v>18</c:v>
                </c:pt>
                <c:pt idx="26">
                  <c:v>18</c:v>
                </c:pt>
                <c:pt idx="27">
                  <c:v>18</c:v>
                </c:pt>
                <c:pt idx="28">
                  <c:v>18</c:v>
                </c:pt>
                <c:pt idx="29">
                  <c:v>18</c:v>
                </c:pt>
                <c:pt idx="30">
                  <c:v>18</c:v>
                </c:pt>
                <c:pt idx="31">
                  <c:v>18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18</c:v>
                </c:pt>
                <c:pt idx="43">
                  <c:v>18</c:v>
                </c:pt>
                <c:pt idx="44">
                  <c:v>18</c:v>
                </c:pt>
                <c:pt idx="45">
                  <c:v>18</c:v>
                </c:pt>
                <c:pt idx="46">
                  <c:v>18</c:v>
                </c:pt>
                <c:pt idx="47">
                  <c:v>18</c:v>
                </c:pt>
                <c:pt idx="48">
                  <c:v>18</c:v>
                </c:pt>
                <c:pt idx="49">
                  <c:v>18</c:v>
                </c:pt>
                <c:pt idx="50">
                  <c:v>18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18</c:v>
                </c:pt>
                <c:pt idx="62">
                  <c:v>18</c:v>
                </c:pt>
                <c:pt idx="63">
                  <c:v>18</c:v>
                </c:pt>
                <c:pt idx="64">
                  <c:v>18</c:v>
                </c:pt>
                <c:pt idx="65">
                  <c:v>18</c:v>
                </c:pt>
                <c:pt idx="66">
                  <c:v>18</c:v>
                </c:pt>
                <c:pt idx="67">
                  <c:v>18</c:v>
                </c:pt>
                <c:pt idx="68">
                  <c:v>18</c:v>
                </c:pt>
                <c:pt idx="69">
                  <c:v>18</c:v>
                </c:pt>
                <c:pt idx="70">
                  <c:v>18</c:v>
                </c:pt>
                <c:pt idx="71">
                  <c:v>18</c:v>
                </c:pt>
                <c:pt idx="72">
                  <c:v>18</c:v>
                </c:pt>
                <c:pt idx="73">
                  <c:v>18</c:v>
                </c:pt>
                <c:pt idx="74">
                  <c:v>18</c:v>
                </c:pt>
                <c:pt idx="75">
                  <c:v>18</c:v>
                </c:pt>
                <c:pt idx="76">
                  <c:v>18</c:v>
                </c:pt>
                <c:pt idx="77">
                  <c:v>18</c:v>
                </c:pt>
                <c:pt idx="78">
                  <c:v>18</c:v>
                </c:pt>
                <c:pt idx="79">
                  <c:v>18</c:v>
                </c:pt>
                <c:pt idx="80">
                  <c:v>18</c:v>
                </c:pt>
                <c:pt idx="81">
                  <c:v>18</c:v>
                </c:pt>
                <c:pt idx="82">
                  <c:v>18</c:v>
                </c:pt>
                <c:pt idx="83">
                  <c:v>18</c:v>
                </c:pt>
                <c:pt idx="84">
                  <c:v>18</c:v>
                </c:pt>
                <c:pt idx="85">
                  <c:v>18</c:v>
                </c:pt>
                <c:pt idx="86">
                  <c:v>18</c:v>
                </c:pt>
                <c:pt idx="87">
                  <c:v>18</c:v>
                </c:pt>
                <c:pt idx="88">
                  <c:v>18</c:v>
                </c:pt>
                <c:pt idx="89">
                  <c:v>18</c:v>
                </c:pt>
                <c:pt idx="90">
                  <c:v>18</c:v>
                </c:pt>
                <c:pt idx="91">
                  <c:v>18</c:v>
                </c:pt>
                <c:pt idx="92">
                  <c:v>18</c:v>
                </c:pt>
                <c:pt idx="93">
                  <c:v>18</c:v>
                </c:pt>
                <c:pt idx="94">
                  <c:v>18</c:v>
                </c:pt>
                <c:pt idx="95">
                  <c:v>18</c:v>
                </c:pt>
                <c:pt idx="96">
                  <c:v>18</c:v>
                </c:pt>
                <c:pt idx="97">
                  <c:v>18</c:v>
                </c:pt>
                <c:pt idx="98">
                  <c:v>18</c:v>
                </c:pt>
                <c:pt idx="99">
                  <c:v>18</c:v>
                </c:pt>
                <c:pt idx="100">
                  <c:v>18</c:v>
                </c:pt>
                <c:pt idx="101">
                  <c:v>18</c:v>
                </c:pt>
                <c:pt idx="102">
                  <c:v>18</c:v>
                </c:pt>
                <c:pt idx="103">
                  <c:v>18</c:v>
                </c:pt>
                <c:pt idx="104">
                  <c:v>18</c:v>
                </c:pt>
                <c:pt idx="105">
                  <c:v>18</c:v>
                </c:pt>
                <c:pt idx="106">
                  <c:v>18</c:v>
                </c:pt>
                <c:pt idx="107">
                  <c:v>18</c:v>
                </c:pt>
                <c:pt idx="108">
                  <c:v>18</c:v>
                </c:pt>
                <c:pt idx="109">
                  <c:v>18</c:v>
                </c:pt>
                <c:pt idx="110">
                  <c:v>18</c:v>
                </c:pt>
              </c:numCache>
            </c:numRef>
          </c:yVal>
        </c:ser>
        <c:axId val="112154880"/>
        <c:axId val="112301568"/>
      </c:scatterChart>
      <c:valAx>
        <c:axId val="112154880"/>
        <c:scaling>
          <c:orientation val="minMax"/>
        </c:scaling>
        <c:axPos val="b"/>
        <c:numFmt formatCode="General" sourceLinked="1"/>
        <c:tickLblPos val="nextTo"/>
        <c:crossAx val="112301568"/>
        <c:crosses val="autoZero"/>
        <c:crossBetween val="midCat"/>
      </c:valAx>
      <c:valAx>
        <c:axId val="112301568"/>
        <c:scaling>
          <c:orientation val="minMax"/>
        </c:scaling>
        <c:axPos val="l"/>
        <c:majorGridlines/>
        <c:numFmt formatCode="General" sourceLinked="1"/>
        <c:tickLblPos val="nextTo"/>
        <c:crossAx val="112154880"/>
        <c:crosses val="autoZero"/>
        <c:crossBetween val="midCat"/>
      </c:valAx>
    </c:plotArea>
    <c:legend>
      <c:legendPos val="r"/>
    </c:legend>
    <c:plotVisOnly val="1"/>
  </c:chart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0.10185</cdr:x>
      <cdr:y>0.10102</cdr:y>
    </cdr:from>
    <cdr:to>
      <cdr:x>0.28704</cdr:x>
      <cdr:y>0.33672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457200"/>
          <a:ext cx="1524000" cy="10668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>
            <a:alpha val="14000"/>
          </a:srgbClr>
        </a:solidFill>
        <a:ln xmlns:a="http://schemas.openxmlformats.org/drawingml/2006/main">
          <a:solidFill>
            <a:srgbClr val="FFFF0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u="sng" dirty="0" smtClean="0"/>
            <a:t>All options</a:t>
          </a:r>
          <a:r>
            <a:rPr lang="en-US" sz="1800" dirty="0" smtClean="0"/>
            <a:t>!</a:t>
          </a:r>
        </a:p>
        <a:p xmlns:a="http://schemas.openxmlformats.org/drawingml/2006/main">
          <a:endParaRPr lang="en-US" sz="1800" dirty="0"/>
        </a:p>
        <a:p xmlns:a="http://schemas.openxmlformats.org/drawingml/2006/main">
          <a:r>
            <a:rPr lang="en-US" sz="1800" dirty="0" smtClean="0"/>
            <a:t>Let’s discuss!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45929505-EAD1-4023-9FDD-154763D52663}" type="datetimeFigureOut">
              <a:rPr lang="en-US"/>
              <a:pPr>
                <a:defRPr/>
              </a:pPr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28A85A2B-9266-48E4-B7CC-EC09D0981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18D8C1EC-E827-4E97-9ED7-EFBE95EFFED4}" type="datetimeFigureOut">
              <a:rPr lang="en-US"/>
              <a:pPr>
                <a:defRPr/>
              </a:pPr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D21E9F3F-1FFF-4298-8DCA-E13147F55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5141E0-A628-4A2F-9F59-DAC37AAE41AB}" type="slidenum">
              <a:rPr lang="en-US" smtClean="0">
                <a:latin typeface="Tahoma" pitchFamily="34" charset="0"/>
              </a:rPr>
              <a:pPr/>
              <a:t>1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B85E1C-7EF2-4EA0-8440-5E9EC90AE485}" type="slidenum">
              <a:rPr lang="en-US" smtClean="0">
                <a:latin typeface="Tahoma" pitchFamily="34" charset="0"/>
              </a:rPr>
              <a:pPr/>
              <a:t>3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59E845-EA8F-48E8-845E-043A8DB94326}" type="slidenum">
              <a:rPr lang="en-US" smtClean="0">
                <a:latin typeface="Tahoma" pitchFamily="34" charset="0"/>
              </a:rPr>
              <a:pPr/>
              <a:t>4</a:t>
            </a:fld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DB8807-704F-4BBA-800A-6EBD5F3190D6}" type="slidenum">
              <a:rPr lang="en-US" smtClean="0">
                <a:latin typeface="Tahoma" pitchFamily="34" charset="0"/>
              </a:rPr>
              <a:pPr/>
              <a:t>7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Critical Reasoning Institute, Paul and Elder use these terms in their published work.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35470B-8C2C-4C61-9584-2AEE310E1E69}" type="slidenum">
              <a:rPr lang="en-US" smtClean="0">
                <a:latin typeface="Tahoma" pitchFamily="34" charset="0"/>
              </a:rPr>
              <a:pPr/>
              <a:t>8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416425"/>
            <a:ext cx="5140325" cy="418306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C6C4-55E5-4962-8F72-E14E8BD46FDA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1B0E-4AF5-4C49-B493-A97D4E9E5B5C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5932-471D-4911-8E02-FB414EA557D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321D-6FAE-4022-B54E-0DE86C142659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5B1-6EC7-46A6-B5D1-F97948CAF761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273D-F3EF-4666-B8FA-3C58EA151916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7088-E684-49EA-8EE2-31A48DD0CC3F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4543-02EB-494D-B410-8910640C0188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6331-100E-44D6-8004-76D9DB706B6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C7001-3055-4860-BEE6-3C92B51A705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2FA30-0F38-440C-BB24-BCD012A72D9A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3" cstate="print"/>
          <a:srcRect l="2391" r="2757"/>
          <a:stretch>
            <a:fillRect/>
          </a:stretch>
        </p:blipFill>
        <p:spPr bwMode="auto">
          <a:xfrm>
            <a:off x="0" y="5756275"/>
            <a:ext cx="91440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/>
          <p:cNvPicPr>
            <a:picLocks noChangeAspect="1" noChangeArrowheads="1"/>
          </p:cNvPicPr>
          <p:nvPr/>
        </p:nvPicPr>
        <p:blipFill>
          <a:blip r:embed="rId14" cstate="print"/>
          <a:srcRect l="3943" t="22694" r="2365"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StateWorksLogo_Horz_Blu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08925" y="6172200"/>
            <a:ext cx="8540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7010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E74272A-2E8A-4ABA-B5CF-7550E354C64C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 Slide </a:t>
            </a:r>
            <a:fld id="{B7853EA0-46C7-4222-A739-E67DB938BD0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52400" y="914400"/>
            <a:ext cx="8839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>
              <a:solidFill>
                <a:srgbClr val="000066"/>
              </a:solidFill>
            </a:endParaRPr>
          </a:p>
          <a:p>
            <a:pPr algn="ctr"/>
            <a:endParaRPr lang="en-US" sz="3200" b="1">
              <a:solidFill>
                <a:srgbClr val="000066"/>
              </a:solidFill>
            </a:endParaRPr>
          </a:p>
          <a:p>
            <a:pPr algn="ctr"/>
            <a:endParaRPr lang="en-US" sz="2000">
              <a:solidFill>
                <a:srgbClr val="FDEE20"/>
              </a:solidFill>
            </a:endParaRPr>
          </a:p>
        </p:txBody>
      </p:sp>
      <p:pic>
        <p:nvPicPr>
          <p:cNvPr id="2051" name="Picture 10"/>
          <p:cNvPicPr>
            <a:picLocks noChangeAspect="1" noChangeArrowheads="1"/>
          </p:cNvPicPr>
          <p:nvPr/>
        </p:nvPicPr>
        <p:blipFill>
          <a:blip r:embed="rId3" cstate="print"/>
          <a:srcRect l="5345" t="3175" r="4108" b="3174"/>
          <a:stretch>
            <a:fillRect/>
          </a:stretch>
        </p:blipFill>
        <p:spPr bwMode="auto">
          <a:xfrm>
            <a:off x="0" y="1371600"/>
            <a:ext cx="9144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1677988"/>
            <a:ext cx="9144000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 b="1" dirty="0">
              <a:solidFill>
                <a:srgbClr val="FDEE20"/>
              </a:solidFill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HMA Pavement Perspectives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Asphalt Paving Association of Indiana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2014 Winter Conference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rgbClr val="333399"/>
                </a:solidFill>
              </a:rPr>
              <a:t>David Holtz</a:t>
            </a:r>
          </a:p>
          <a:p>
            <a:pPr algn="ctr"/>
            <a:r>
              <a:rPr lang="en-US" sz="2800" b="1" dirty="0">
                <a:solidFill>
                  <a:srgbClr val="333399"/>
                </a:solidFill>
              </a:rPr>
              <a:t>Pavement Director, INDOT</a:t>
            </a:r>
          </a:p>
          <a:p>
            <a:pPr algn="ctr"/>
            <a:r>
              <a:rPr lang="en-US" sz="2000" b="1" dirty="0" smtClean="0">
                <a:solidFill>
                  <a:srgbClr val="333399"/>
                </a:solidFill>
              </a:rPr>
              <a:t>January 9, </a:t>
            </a:r>
            <a:r>
              <a:rPr lang="en-US" sz="2000" b="1" dirty="0">
                <a:solidFill>
                  <a:srgbClr val="333399"/>
                </a:solidFill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POI – 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534400" cy="5287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Introductory concepts &amp; framework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Current Alternate Bid practices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LCC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50-yr activity/treatment cycle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Least cost to own/operate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MEPDG pavement condition prediction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Time to failure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Distress levels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Follow-on treatments</a:t>
            </a:r>
          </a:p>
          <a:p>
            <a:pPr marL="395288" indent="-395288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Affects of HMA construction ‘Best   Practices’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Questions, some answers, more questions</a:t>
            </a:r>
          </a:p>
        </p:txBody>
      </p:sp>
      <p:pic>
        <p:nvPicPr>
          <p:cNvPr id="11268" name="Picture 3" descr="StateWorksLogo_Horz_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8925" y="6172200"/>
            <a:ext cx="8540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4FA5-D106-484B-B6C6-37D62A32B2F1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Current Alt Bid practices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dirty="0" smtClean="0"/>
              <a:t>Develop select alternate pavement treatment approaches (as early in development process as possible)</a:t>
            </a:r>
          </a:p>
          <a:p>
            <a:pPr>
              <a:buClr>
                <a:srgbClr val="3333CC"/>
              </a:buClr>
            </a:pPr>
            <a:r>
              <a:rPr lang="en-US" dirty="0" smtClean="0"/>
              <a:t>Generate necessary concepts/plans (only as few as necessary)</a:t>
            </a:r>
            <a:endParaRPr lang="en-US" b="1" dirty="0" smtClean="0"/>
          </a:p>
          <a:p>
            <a:pPr>
              <a:buClr>
                <a:srgbClr val="3333CC"/>
              </a:buClr>
            </a:pPr>
            <a:r>
              <a:rPr lang="en-US" dirty="0" smtClean="0"/>
              <a:t>Develop LCC present-worth factor just prior to bid opening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739C-46C7-4CEA-A988-AD8ADEEAAC3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Current Alt Bid practices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u="sng" dirty="0" smtClean="0"/>
              <a:t>&gt;</a:t>
            </a:r>
            <a:r>
              <a:rPr lang="en-US" dirty="0" smtClean="0"/>
              <a:t> 10,000 </a:t>
            </a:r>
            <a:r>
              <a:rPr lang="en-US" dirty="0" err="1" smtClean="0"/>
              <a:t>syd</a:t>
            </a:r>
            <a:r>
              <a:rPr lang="en-US" dirty="0" smtClean="0"/>
              <a:t> of pavement mandates LCC analysis</a:t>
            </a:r>
            <a:endParaRPr lang="en-US" sz="2400" dirty="0" smtClean="0"/>
          </a:p>
          <a:p>
            <a:pPr>
              <a:buClr>
                <a:srgbClr val="3333CC"/>
              </a:buClr>
            </a:pPr>
            <a:r>
              <a:rPr lang="en-US" dirty="0" smtClean="0"/>
              <a:t>Conduct LCC PW factor calculation &amp; total cost-to-own/operate</a:t>
            </a:r>
            <a:endParaRPr lang="en-US" sz="2400" b="1" dirty="0" smtClean="0"/>
          </a:p>
          <a:p>
            <a:pPr>
              <a:buClr>
                <a:srgbClr val="3333CC"/>
              </a:buClr>
            </a:pPr>
            <a:r>
              <a:rPr lang="en-US" u="sng" dirty="0" smtClean="0"/>
              <a:t>&lt;</a:t>
            </a:r>
            <a:r>
              <a:rPr lang="en-US" dirty="0" smtClean="0"/>
              <a:t> 10% difference in LCC analysis results mandate alternate pavement type bid preparation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Special circumstances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8561-AAFB-423F-AB98-F909F57BC2B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LCC – Issues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dirty="0" smtClean="0"/>
              <a:t>Alternate pavement type bidding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HMA vs. PCC mobilization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HMA vs. PCC construction engineering</a:t>
            </a:r>
          </a:p>
          <a:p>
            <a:pPr>
              <a:buClr>
                <a:srgbClr val="3333CC"/>
              </a:buClr>
            </a:pPr>
            <a:r>
              <a:rPr lang="en-US" dirty="0" smtClean="0"/>
              <a:t>Project complexity and other unique circumstances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Design-Build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Straight-line vs. complex or non-linear layout</a:t>
            </a:r>
          </a:p>
          <a:p>
            <a:pPr lvl="1">
              <a:buClr>
                <a:srgbClr val="3333CC"/>
              </a:buClr>
            </a:pPr>
            <a:r>
              <a:rPr lang="en-US" dirty="0" smtClean="0"/>
              <a:t>Mainline vs. intersections</a:t>
            </a:r>
          </a:p>
          <a:p>
            <a:pPr>
              <a:buClr>
                <a:srgbClr val="3333CC"/>
              </a:buClr>
            </a:pPr>
            <a:r>
              <a:rPr lang="en-US" dirty="0" smtClean="0"/>
              <a:t>Optional bid vs. alternate bid</a:t>
            </a:r>
          </a:p>
          <a:p>
            <a:pPr lvl="1">
              <a:buClr>
                <a:srgbClr val="3333CC"/>
              </a:buClr>
            </a:pPr>
            <a:endParaRPr lang="en-US" dirty="0" smtClean="0"/>
          </a:p>
          <a:p>
            <a:pPr lvl="1">
              <a:buClr>
                <a:srgbClr val="3333CC"/>
              </a:buClr>
            </a:pPr>
            <a:endParaRPr lang="en-US" dirty="0" smtClean="0"/>
          </a:p>
          <a:p>
            <a:pPr lvl="1">
              <a:buClr>
                <a:srgbClr val="3333CC"/>
              </a:buClr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6081-9F48-4239-9ADA-EA5DF3833B1C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11763"/>
          </a:xfrm>
        </p:spPr>
        <p:txBody>
          <a:bodyPr/>
          <a:lstStyle/>
          <a:p>
            <a:pPr>
              <a:buClr>
                <a:srgbClr val="3333CC"/>
              </a:buClr>
              <a:defRPr/>
            </a:pPr>
            <a:r>
              <a:rPr lang="en-US" sz="2400" b="1" dirty="0" smtClean="0"/>
              <a:t>50-yr Activity/Treatment Cycle for LCCA – PCCP </a:t>
            </a:r>
          </a:p>
          <a:p>
            <a:pPr lvl="1">
              <a:buClr>
                <a:srgbClr val="3333CC"/>
              </a:buClr>
              <a:defRPr/>
            </a:pPr>
            <a:r>
              <a:rPr lang="en-US" sz="1800" b="1" dirty="0" smtClean="0"/>
              <a:t>HMA Pavement: 20 year design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6 - 50%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9 - 75%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12 - 100%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15 - 100%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18 - 100% Longitudinal Joint seal.</a:t>
            </a:r>
          </a:p>
          <a:p>
            <a:pPr lvl="1">
              <a:buClr>
                <a:srgbClr val="3333CC"/>
              </a:buClr>
              <a:defRPr/>
            </a:pPr>
            <a:r>
              <a:rPr lang="en-US" sz="1800" dirty="0" smtClean="0"/>
              <a:t> </a:t>
            </a:r>
            <a:r>
              <a:rPr lang="en-US" sz="1800" b="1" dirty="0" smtClean="0"/>
              <a:t>At age 20 Minor Structural Overlay (2 lifts)</a:t>
            </a:r>
            <a:endParaRPr lang="en-US" sz="1800" dirty="0" smtClean="0"/>
          </a:p>
          <a:p>
            <a:pPr lvl="2">
              <a:buClr>
                <a:srgbClr val="3333CC"/>
              </a:buClr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23 - 25%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26 - 50%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29 - 75%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32 - 100% Longitudinal Joint seal.</a:t>
            </a:r>
          </a:p>
          <a:p>
            <a:pPr lvl="1">
              <a:buClr>
                <a:srgbClr val="3333CC"/>
              </a:buClr>
              <a:defRPr/>
            </a:pPr>
            <a:r>
              <a:rPr lang="en-US" sz="1800" dirty="0" smtClean="0"/>
              <a:t> </a:t>
            </a:r>
            <a:r>
              <a:rPr lang="en-US" sz="1800" b="1" dirty="0" smtClean="0"/>
              <a:t>At age 35 mill and resurface (1 lift)</a:t>
            </a:r>
            <a:endParaRPr lang="en-US" sz="1800" dirty="0" smtClean="0"/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38 - 25%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41 - 50%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44 - 75%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47 - 100% Longitudinal Joint seal.</a:t>
            </a:r>
          </a:p>
          <a:p>
            <a:pPr lvl="1">
              <a:buClr>
                <a:srgbClr val="3333CC"/>
              </a:buClr>
              <a:defRPr/>
            </a:pPr>
            <a:r>
              <a:rPr lang="en-US" sz="1800" b="1" dirty="0" smtClean="0"/>
              <a:t> At age 50 salvage value $0.00.</a:t>
            </a:r>
          </a:p>
          <a:p>
            <a:pPr>
              <a:defRPr/>
            </a:pPr>
            <a:endParaRPr lang="en-US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9E85-DFD5-42AB-B24C-C42DCFD48FF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50-yr Activity/Treatment Cycle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983163"/>
          </a:xfrm>
        </p:spPr>
        <p:txBody>
          <a:bodyPr/>
          <a:lstStyle/>
          <a:p>
            <a:pPr>
              <a:buClr>
                <a:srgbClr val="3333CC"/>
              </a:buClr>
              <a:defRPr/>
            </a:pPr>
            <a:r>
              <a:rPr lang="en-US" sz="2400" b="1" dirty="0" smtClean="0"/>
              <a:t>50-yr Activity/Treatment Cycle for LCCA – PCCP </a:t>
            </a:r>
          </a:p>
          <a:p>
            <a:pPr lvl="1">
              <a:buClr>
                <a:srgbClr val="3333CC"/>
              </a:buClr>
              <a:defRPr/>
            </a:pPr>
            <a:r>
              <a:rPr lang="en-US" sz="2000" b="1" dirty="0" smtClean="0"/>
              <a:t>PCCP Pavement: 30 year design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 D-1 Joint seal at age 8, 16, and 24</a:t>
            </a:r>
            <a:endParaRPr lang="en-US" sz="1800" b="1" dirty="0" smtClean="0"/>
          </a:p>
          <a:p>
            <a:pPr lvl="1">
              <a:buClr>
                <a:srgbClr val="3333CC"/>
              </a:buClr>
              <a:defRPr/>
            </a:pPr>
            <a:r>
              <a:rPr lang="en-US" sz="2000" b="1" dirty="0" smtClean="0"/>
              <a:t>At age 30 Minor Structural Overlay (2 lifts HMA)</a:t>
            </a:r>
            <a:endParaRPr lang="en-US" sz="2000" dirty="0" smtClean="0"/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Joint Seal/Crack Seal at year 33 - 25%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Joint Seal/Crack Seal at year 36 - 50%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Joint Seal/Crack Seal at year 39 - 75% Longitudinal Joint seal.</a:t>
            </a:r>
            <a:endParaRPr lang="en-US" sz="1800" b="1" dirty="0" smtClean="0"/>
          </a:p>
          <a:p>
            <a:pPr lvl="1">
              <a:buClr>
                <a:srgbClr val="3333CC"/>
              </a:buClr>
              <a:defRPr/>
            </a:pPr>
            <a:r>
              <a:rPr lang="en-US" sz="2000" b="1" dirty="0" smtClean="0"/>
              <a:t>At age 42 mill and resurface (1 lift)</a:t>
            </a:r>
            <a:endParaRPr lang="en-US" sz="2000" dirty="0" smtClean="0"/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Joint Seal/Crack Seal at year 45 - 25%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800" dirty="0" smtClean="0">
                <a:ea typeface="+mn-ea"/>
                <a:cs typeface="+mn-cs"/>
              </a:rPr>
              <a:t>Joint Seal/Crack Seal at year 48 - 50% Longitudinal Joint seal.</a:t>
            </a:r>
            <a:endParaRPr lang="en-US" sz="1800" b="1" dirty="0" smtClean="0"/>
          </a:p>
          <a:p>
            <a:pPr lvl="1">
              <a:buClr>
                <a:srgbClr val="3333CC"/>
              </a:buClr>
              <a:defRPr/>
            </a:pPr>
            <a:r>
              <a:rPr lang="en-US" sz="2000" b="1" dirty="0" smtClean="0"/>
              <a:t>At age 50 salvage value $0.00.</a:t>
            </a:r>
          </a:p>
          <a:p>
            <a:pPr>
              <a:defRPr/>
            </a:pP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BDCB8-E7A8-4762-8D5F-352F700D3FB9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50-yr Activity/Treatment Cycle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Project development process affects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Different organizational perspectives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LPA or INDOT – owner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FHWA – “mortgage holder”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INDOT – “representative agent”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Least cost of ownership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Least cost of development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Least cost of construction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Least cost of maintenance &amp; operating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Least cost to own/operate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1914-A414-4FE8-A725-92E5971CAEF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Least cost to own/operate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Not going away</a:t>
            </a:r>
          </a:p>
          <a:p>
            <a:pPr>
              <a:buClr>
                <a:srgbClr val="3333CC"/>
              </a:buClr>
            </a:pPr>
            <a:r>
              <a:rPr lang="en-US" sz="2800" b="1" dirty="0" smtClean="0"/>
              <a:t>More precision at lower end of spectrum</a:t>
            </a:r>
          </a:p>
          <a:p>
            <a:pPr lvl="1">
              <a:buClr>
                <a:srgbClr val="3333CC"/>
              </a:buClr>
            </a:pPr>
            <a:r>
              <a:rPr lang="en-US" sz="2400" dirty="0" err="1" smtClean="0"/>
              <a:t>syd</a:t>
            </a:r>
            <a:r>
              <a:rPr lang="en-US" sz="2400" dirty="0" smtClean="0"/>
              <a:t> triggers?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Project type triggers?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Project engineering purpose &amp; need triggers?</a:t>
            </a:r>
          </a:p>
          <a:p>
            <a:pPr>
              <a:buClr>
                <a:srgbClr val="3333CC"/>
              </a:buClr>
            </a:pPr>
            <a:r>
              <a:rPr lang="en-US" sz="2800" b="1" dirty="0" smtClean="0"/>
              <a:t>Appropriate level of analysis complexity</a:t>
            </a:r>
          </a:p>
          <a:p>
            <a:pPr>
              <a:buClr>
                <a:srgbClr val="3333CC"/>
              </a:buClr>
            </a:pPr>
            <a:r>
              <a:rPr lang="en-US" sz="2800" b="1" dirty="0" smtClean="0"/>
              <a:t>Earlier LCC assessment automatically presumed in development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E6E5-6872-4A03-B787-17D319BCEF91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POI - 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Introductory concepts &amp; framework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rgbClr val="C0C0C0"/>
                </a:solidFill>
              </a:rPr>
              <a:t>Current Alternate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Bid practices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LCC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50-yr activity/treatment cycle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Least cost to own/operate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MEPDG pavement condition prediction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Time to failure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Distress levels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Follow-on treatments</a:t>
            </a:r>
          </a:p>
          <a:p>
            <a:pPr marL="395288" indent="-395288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Affects of HMA construction ‘Best Practices’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Questions, some answers, more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703F-C4C8-43F8-B4F7-4FBD676EBF9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rgbClr val="3333CC"/>
              </a:buClr>
            </a:pPr>
            <a:r>
              <a:rPr lang="en-US" dirty="0" smtClean="0"/>
              <a:t>Mechanistic-Empirical Pavement Design Guide (M-EPDG) philosophy</a:t>
            </a:r>
          </a:p>
          <a:p>
            <a:pPr lvl="1">
              <a:spcBef>
                <a:spcPts val="600"/>
              </a:spcBef>
              <a:buClr>
                <a:srgbClr val="3333CC"/>
              </a:buCl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 l="16196" t="28369" r="14706"/>
          <a:stretch>
            <a:fillRect/>
          </a:stretch>
        </p:blipFill>
        <p:spPr bwMode="auto">
          <a:xfrm>
            <a:off x="1295400" y="2133600"/>
            <a:ext cx="64770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le 5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05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Time to failure </a:t>
            </a:r>
            <a:r>
              <a:rPr lang="en-US" sz="3600" b="1" dirty="0" smtClean="0">
                <a:solidFill>
                  <a:schemeClr val="bg1"/>
                </a:solidFill>
              </a:rPr>
              <a:t>–</a:t>
            </a:r>
            <a:r>
              <a:rPr lang="en-US" sz="3600" b="1" dirty="0" smtClean="0">
                <a:solidFill>
                  <a:srgbClr val="FFFFFF"/>
                </a:solidFill>
              </a:rPr>
              <a:t> Distress levels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E7B77-E012-4A9E-9263-31137561007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POI – 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382000" cy="5287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Introductory concepts &amp; framework</a:t>
            </a:r>
          </a:p>
          <a:p>
            <a:pPr marL="0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Current Alternate Bid practices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LCC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50-yr activity/treatment cycle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Least cost to own/operate</a:t>
            </a:r>
          </a:p>
          <a:p>
            <a:pPr marL="0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MEPDG pavement condition prediction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Time to failure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Distress levels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Follow-on treatments</a:t>
            </a:r>
          </a:p>
          <a:p>
            <a:pPr marL="0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Affects of HMA construction ‘Best Practices’</a:t>
            </a:r>
          </a:p>
          <a:p>
            <a:pPr marL="0">
              <a:spcBef>
                <a:spcPct val="0"/>
              </a:spcBef>
              <a:buClr>
                <a:srgbClr val="3333CC"/>
              </a:buClr>
            </a:pPr>
            <a:r>
              <a:rPr lang="en-US" dirty="0" smtClean="0"/>
              <a:t>Questions, some answers, more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CB47-5598-4908-B29C-16E1F55D406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772400" cy="4800600"/>
          </a:xfrm>
          <a:noFill/>
          <a:ln>
            <a:miter lim="800000"/>
            <a:headEnd/>
            <a:tailEnd/>
          </a:ln>
        </p:spPr>
      </p:pic>
      <p:sp>
        <p:nvSpPr>
          <p:cNvPr id="21507" name="Title 5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Time to failure </a:t>
            </a:r>
            <a:r>
              <a:rPr lang="en-US" sz="3600" b="1" dirty="0" smtClean="0">
                <a:solidFill>
                  <a:schemeClr val="bg1"/>
                </a:solidFill>
              </a:rPr>
              <a:t>–</a:t>
            </a:r>
            <a:r>
              <a:rPr lang="en-US" sz="3600" b="1" dirty="0" smtClean="0">
                <a:solidFill>
                  <a:srgbClr val="FFFFFF"/>
                </a:solidFill>
              </a:rPr>
              <a:t> Distress levels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9AD1E-133F-4EF0-B5A9-5815A3B5C6E0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696200" cy="4953000"/>
          </a:xfrm>
          <a:noFill/>
          <a:ln>
            <a:miter lim="800000"/>
            <a:headEnd/>
            <a:tailEnd/>
          </a:ln>
        </p:spPr>
      </p:pic>
      <p:sp>
        <p:nvSpPr>
          <p:cNvPr id="22531" name="Title 5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05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Time to failure </a:t>
            </a:r>
            <a:r>
              <a:rPr lang="en-US" sz="3600" b="1" dirty="0" smtClean="0">
                <a:solidFill>
                  <a:schemeClr val="bg1"/>
                </a:solidFill>
              </a:rPr>
              <a:t>–</a:t>
            </a:r>
            <a:r>
              <a:rPr lang="en-US" sz="3600" b="1" dirty="0" smtClean="0">
                <a:solidFill>
                  <a:srgbClr val="FFFFFF"/>
                </a:solidFill>
              </a:rPr>
              <a:t> Distress levels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02F0-443C-4FB0-A074-66F2C8E505C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7620000" cy="4876800"/>
          </a:xfrm>
          <a:noFill/>
          <a:ln>
            <a:miter lim="800000"/>
            <a:headEnd/>
            <a:tailEnd/>
          </a:ln>
        </p:spPr>
      </p:pic>
      <p:sp>
        <p:nvSpPr>
          <p:cNvPr id="23555" name="Title 5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lang="en-US" sz="3600" b="1" dirty="0" smtClean="0">
                <a:solidFill>
                  <a:srgbClr val="FFFFFF"/>
                </a:solidFill>
              </a:rPr>
              <a:t>Time to failure </a:t>
            </a:r>
            <a:r>
              <a:rPr lang="en-US" sz="3600" b="1" dirty="0" smtClean="0">
                <a:solidFill>
                  <a:schemeClr val="bg1"/>
                </a:solidFill>
              </a:rPr>
              <a:t>–</a:t>
            </a:r>
            <a:r>
              <a:rPr lang="en-US" sz="3600" b="1" dirty="0" smtClean="0">
                <a:solidFill>
                  <a:srgbClr val="FFFFFF"/>
                </a:solidFill>
              </a:rPr>
              <a:t> Distress levels</a:t>
            </a:r>
            <a:endParaRPr lang="en-US" sz="3200" b="1" dirty="0" smtClean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A573C-2E08-44B3-97C6-DA3EDFAD4B2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211763"/>
          </a:xfrm>
        </p:spPr>
        <p:txBody>
          <a:bodyPr/>
          <a:lstStyle/>
          <a:p>
            <a:pPr marL="284163" indent="-284163">
              <a:buClr>
                <a:srgbClr val="3333CC"/>
              </a:buClr>
              <a:defRPr/>
            </a:pPr>
            <a:r>
              <a:rPr lang="en-US" sz="2400" b="1" dirty="0" smtClean="0"/>
              <a:t>50-yr Activity/Treatment Cycle for LCCA – HMAP </a:t>
            </a:r>
          </a:p>
          <a:p>
            <a:pPr marL="684213" lvl="1" indent="-284163">
              <a:buClr>
                <a:srgbClr val="3333CC"/>
              </a:buClr>
              <a:defRPr/>
            </a:pPr>
            <a:r>
              <a:rPr lang="en-US" sz="1800" dirty="0" smtClean="0"/>
              <a:t>HMA Pavement: 20 year design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6 - 50%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9 - 75%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12 - 100% Longitudinal Joint </a:t>
            </a:r>
            <a:r>
              <a:rPr lang="en-US" sz="1400" dirty="0" err="1" smtClean="0">
                <a:ea typeface="+mn-ea"/>
                <a:cs typeface="+mn-cs"/>
              </a:rPr>
              <a:t>seall</a:t>
            </a:r>
            <a:r>
              <a:rPr lang="en-US" sz="1400" dirty="0" smtClean="0">
                <a:ea typeface="+mn-ea"/>
                <a:cs typeface="+mn-cs"/>
              </a:rPr>
              <a:t>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15 - 100%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18 - 100% Longitudinal Joint seal.</a:t>
            </a:r>
          </a:p>
          <a:p>
            <a:pPr marL="396875" indent="285750">
              <a:buClr>
                <a:srgbClr val="3333CC"/>
              </a:buClr>
              <a:defRPr/>
            </a:pPr>
            <a:r>
              <a:rPr lang="en-US" sz="1800" dirty="0" smtClean="0"/>
              <a:t>At age 20 Functional Overlay (2 lifts)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23 - 25%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26 - 50%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29 - 75%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32 - 100% Longitudinal Joint seal.</a:t>
            </a:r>
          </a:p>
          <a:p>
            <a:pPr marL="684213" lvl="1" indent="-284163">
              <a:buClr>
                <a:srgbClr val="3333CC"/>
              </a:buClr>
              <a:defRPr/>
            </a:pPr>
            <a:r>
              <a:rPr lang="en-US" sz="1800" dirty="0" smtClean="0"/>
              <a:t>At age 35 mill and resurface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38 - 25%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41 - 50%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44 - 75% Longitudinal Joint seal.</a:t>
            </a:r>
          </a:p>
          <a:p>
            <a:pPr lvl="2">
              <a:buClr>
                <a:srgbClr val="3333CC"/>
              </a:buClr>
              <a:buSzPct val="60000"/>
              <a:defRPr/>
            </a:pPr>
            <a:r>
              <a:rPr lang="en-US" sz="1400" dirty="0" smtClean="0">
                <a:ea typeface="+mn-ea"/>
                <a:cs typeface="+mn-cs"/>
              </a:rPr>
              <a:t>Joint Seal/Crack Seal at year 47 - 100% Longitudinal Joint seal.</a:t>
            </a:r>
          </a:p>
          <a:p>
            <a:pPr marL="684213" lvl="1" indent="-284163">
              <a:buClr>
                <a:srgbClr val="3333CC"/>
              </a:buClr>
              <a:defRPr/>
            </a:pPr>
            <a:r>
              <a:rPr lang="en-US" sz="1800" b="1" dirty="0" smtClean="0"/>
              <a:t> </a:t>
            </a:r>
            <a:r>
              <a:rPr lang="en-US" sz="1800" dirty="0" smtClean="0"/>
              <a:t>At age 50 salvage value $0.00.</a:t>
            </a:r>
          </a:p>
          <a:p>
            <a:pPr>
              <a:defRPr/>
            </a:pP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73A9-31FD-4014-92A0-4BFF29B4B8C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50-yr Activity/Treatment Cycle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POI - 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229600" cy="5287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Introductory concepts &amp; framework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Current Alternate Bid practices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LCC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50-yr activity/treatment cycle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Least cost to own/operate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MEPDG pavement condition prediction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Time to failure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Distress levels</a:t>
            </a:r>
          </a:p>
          <a:p>
            <a:pPr marL="800100" lvl="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Follow-on treatments</a:t>
            </a:r>
          </a:p>
          <a:p>
            <a:pPr indent="-347472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/>
              <a:t>Affects of HMA construction ‘Best Practices’</a:t>
            </a:r>
          </a:p>
          <a:p>
            <a:pPr marL="0">
              <a:spcBef>
                <a:spcPct val="0"/>
              </a:spcBef>
              <a:buClr>
                <a:srgbClr val="3333CC"/>
              </a:buClr>
              <a:defRPr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Questions, some answers, more 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E14CB-9078-4B8F-8FD6-DBD738BA14B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3820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Affects of HMA construction ‘Best Practices’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Simple math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Build it better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Last longer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Minimal increase in cost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Significant increase in life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Less expensive $ / </a:t>
            </a:r>
            <a:r>
              <a:rPr lang="en-US" sz="1800" dirty="0" err="1" smtClean="0"/>
              <a:t>Ln</a:t>
            </a:r>
            <a:r>
              <a:rPr lang="en-US" sz="1800" dirty="0" smtClean="0"/>
              <a:t>-mi / yr of service or Least Cost to Own/Operate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Build it worse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Last shorter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Minimal decrease in cost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Significant decrease in life</a:t>
            </a:r>
          </a:p>
          <a:p>
            <a:pPr lvl="3">
              <a:buClr>
                <a:srgbClr val="3333CC"/>
              </a:buClr>
            </a:pPr>
            <a:r>
              <a:rPr lang="en-US" sz="1800" dirty="0" smtClean="0"/>
              <a:t>More expensive $ / </a:t>
            </a:r>
            <a:r>
              <a:rPr lang="en-US" sz="1800" dirty="0" err="1" smtClean="0"/>
              <a:t>Ln</a:t>
            </a:r>
            <a:r>
              <a:rPr lang="en-US" sz="1800" dirty="0" smtClean="0"/>
              <a:t>-mi / yr of service or NOT Least Cost to Own/Operate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22F08-5B94-450E-9FE3-C5E664A4E767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HMA construction ‘Best Practices’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3820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Affects of HMA construction ‘Best Practices’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Best Practices (examples)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Materials management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Loading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Cleanliness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Materials transfer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Segregation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Crew skills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Steady operation / lay-down speed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Roller operations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Equipment usage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Plant operation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Roller type vs. task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And a whole lot more!!!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2977-560B-439D-928D-06A6BA1440A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HMA construction ‘Best Practices’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3820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Affects of HMA construction ‘Best Practices’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Simple math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Build it better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Compete more effectively against competition</a:t>
            </a:r>
            <a:endParaRPr lang="en-US" sz="2000" dirty="0" smtClean="0"/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Build it worse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Compete less effectively against competition</a:t>
            </a:r>
          </a:p>
          <a:p>
            <a:pPr lvl="1">
              <a:buClr>
                <a:srgbClr val="3333CC"/>
              </a:buClr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4ACFD-9D7E-4C88-AF4B-360F1600B546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HMA construction ‘Best Practices’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Bad</a:t>
            </a:r>
          </a:p>
        </p:txBody>
      </p: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0727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0728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0729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15240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Base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8A02E-BE65-4DA0-8645-D23D286EBD9A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1752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9CA8-A850-4E0B-87E3-62B99C10B4D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3820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  <a:buSzPct val="70000"/>
            </a:pPr>
            <a:r>
              <a:rPr lang="en-US" sz="2800" dirty="0" smtClean="0"/>
              <a:t>Let’s set the stage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57200" y="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FFFFFF"/>
                </a:solidFill>
              </a:rPr>
              <a:t>Introductory concepts &amp; framework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A31E-5917-48FD-98AC-38D4C0FC2EEA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2774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2775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2777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22860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Worse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  <a:p>
            <a:endParaRPr lang="en-US"/>
          </a:p>
          <a:p>
            <a:r>
              <a:rPr lang="en-US"/>
              <a:t>Very Poor HMAP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96B2B-AD4E-4213-9F6B-6C09E7A54BA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3797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3798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3799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3800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3801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22098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Bad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  <a:p>
            <a:endParaRPr lang="en-US"/>
          </a:p>
          <a:p>
            <a:r>
              <a:rPr lang="en-US"/>
              <a:t>Poor HMAP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B3E9E-9005-4707-807A-1C48E6211D79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4821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4822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4823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4825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15240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Base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1C7E-A41C-4D8F-965F-1FFDBD9B55D3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5846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5847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5848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5849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21336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Good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  <a:p>
            <a:endParaRPr lang="en-US"/>
          </a:p>
          <a:p>
            <a:r>
              <a:rPr lang="en-US"/>
              <a:t>Good HMAP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0D4D6-2B2F-4DE9-B6D5-E9DB2FFE538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6869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6872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6873" name="TextBox 1"/>
          <p:cNvSpPr txBox="1">
            <a:spLocks noChangeArrowheads="1"/>
          </p:cNvSpPr>
          <p:nvPr/>
        </p:nvSpPr>
        <p:spPr bwMode="auto">
          <a:xfrm>
            <a:off x="1524000" y="1981200"/>
            <a:ext cx="2286000" cy="22098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/>
              <a:t>Very Good Option</a:t>
            </a:r>
          </a:p>
          <a:p>
            <a:endParaRPr lang="en-US"/>
          </a:p>
          <a:p>
            <a:r>
              <a:rPr lang="en-US"/>
              <a:t>Nominal HMAP</a:t>
            </a:r>
          </a:p>
          <a:p>
            <a:endParaRPr lang="en-US"/>
          </a:p>
          <a:p>
            <a:r>
              <a:rPr lang="en-US"/>
              <a:t>Nominal PCCP</a:t>
            </a:r>
          </a:p>
          <a:p>
            <a:endParaRPr lang="en-US"/>
          </a:p>
          <a:p>
            <a:r>
              <a:rPr lang="en-US"/>
              <a:t>Very Good HMAP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CCB4-0277-4E86-948C-85B7973A47E2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0" y="1839913"/>
            <a:ext cx="685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Bad</a:t>
            </a:r>
          </a:p>
        </p:txBody>
      </p:sp>
      <p:sp>
        <p:nvSpPr>
          <p:cNvPr id="37893" name="TextBox 5"/>
          <p:cNvSpPr txBox="1">
            <a:spLocks noChangeArrowheads="1"/>
          </p:cNvSpPr>
          <p:nvPr/>
        </p:nvSpPr>
        <p:spPr bwMode="auto">
          <a:xfrm>
            <a:off x="1066800" y="64119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Short Time</a:t>
            </a:r>
          </a:p>
        </p:txBody>
      </p:sp>
      <p:sp>
        <p:nvSpPr>
          <p:cNvPr id="37894" name="TextBox 6"/>
          <p:cNvSpPr txBox="1">
            <a:spLocks noChangeArrowheads="1"/>
          </p:cNvSpPr>
          <p:nvPr/>
        </p:nvSpPr>
        <p:spPr bwMode="auto">
          <a:xfrm>
            <a:off x="6553200" y="6400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Long Time</a:t>
            </a:r>
          </a:p>
        </p:txBody>
      </p:sp>
      <p:sp>
        <p:nvSpPr>
          <p:cNvPr id="37895" name="TextBox 7"/>
          <p:cNvSpPr txBox="1">
            <a:spLocks noChangeArrowheads="1"/>
          </p:cNvSpPr>
          <p:nvPr/>
        </p:nvSpPr>
        <p:spPr bwMode="auto">
          <a:xfrm>
            <a:off x="0" y="5345113"/>
            <a:ext cx="76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Good</a:t>
            </a:r>
          </a:p>
        </p:txBody>
      </p:sp>
      <p:sp>
        <p:nvSpPr>
          <p:cNvPr id="37896" name="TextBox 8"/>
          <p:cNvSpPr txBox="1">
            <a:spLocks noChangeArrowheads="1"/>
          </p:cNvSpPr>
          <p:nvPr/>
        </p:nvSpPr>
        <p:spPr bwMode="auto">
          <a:xfrm>
            <a:off x="0" y="3505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Target</a:t>
            </a:r>
          </a:p>
        </p:txBody>
      </p:sp>
      <p:sp>
        <p:nvSpPr>
          <p:cNvPr id="37897" name="TextBox 1"/>
          <p:cNvSpPr txBox="1">
            <a:spLocks noChangeArrowheads="1"/>
          </p:cNvSpPr>
          <p:nvPr/>
        </p:nvSpPr>
        <p:spPr bwMode="auto">
          <a:xfrm>
            <a:off x="1066800" y="1752600"/>
            <a:ext cx="2819400" cy="2133600"/>
          </a:xfrm>
          <a:prstGeom prst="rect">
            <a:avLst/>
          </a:prstGeom>
          <a:solidFill>
            <a:srgbClr val="FFFF00">
              <a:alpha val="14117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u="sng" dirty="0"/>
              <a:t>Your Option</a:t>
            </a:r>
          </a:p>
          <a:p>
            <a:endParaRPr lang="en-US" dirty="0"/>
          </a:p>
          <a:p>
            <a:r>
              <a:rPr lang="en-US" dirty="0"/>
              <a:t>Nominal HMAP</a:t>
            </a:r>
          </a:p>
          <a:p>
            <a:endParaRPr lang="en-US" dirty="0"/>
          </a:p>
          <a:p>
            <a:r>
              <a:rPr lang="en-US" dirty="0"/>
              <a:t>Nominal PCCP</a:t>
            </a:r>
          </a:p>
          <a:p>
            <a:endParaRPr lang="en-US" dirty="0"/>
          </a:p>
          <a:p>
            <a:r>
              <a:rPr lang="en-US" b="1" dirty="0"/>
              <a:t>Contractor’s Option ?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3820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rgbClr val="FFFFFF"/>
                </a:solidFill>
              </a:rPr>
              <a:t>General Pavement Construction</a:t>
            </a:r>
            <a:endParaRPr 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62000" y="1066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Quality Performance vs. Life</a:t>
            </a:r>
            <a:endParaRPr lang="en-US" sz="3200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651E-3666-4037-B62E-33B0155EE69D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838200"/>
            <a:ext cx="8382000" cy="5287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</a:pPr>
            <a:r>
              <a:rPr lang="en-US" sz="2800" b="1" dirty="0" smtClean="0"/>
              <a:t>Affects of HMA construction ‘Best Practices’ </a:t>
            </a:r>
          </a:p>
          <a:p>
            <a:pPr lvl="1">
              <a:buClr>
                <a:srgbClr val="3333CC"/>
              </a:buClr>
            </a:pPr>
            <a:r>
              <a:rPr lang="en-US" sz="2400" dirty="0" smtClean="0"/>
              <a:t>Given a pavement to be worked on:</a:t>
            </a:r>
          </a:p>
          <a:p>
            <a:pPr lvl="2">
              <a:buClr>
                <a:srgbClr val="3333CC"/>
              </a:buClr>
            </a:pPr>
            <a:r>
              <a:rPr lang="en-US" sz="2000" dirty="0" smtClean="0"/>
              <a:t>Least cost of ownership approach</a:t>
            </a:r>
          </a:p>
          <a:p>
            <a:pPr lvl="3">
              <a:buClr>
                <a:srgbClr val="3333CC"/>
              </a:buClr>
            </a:pPr>
            <a:r>
              <a:rPr lang="en-US" sz="1600" dirty="0" smtClean="0"/>
              <a:t>$/lane-mile year of service purchased</a:t>
            </a:r>
          </a:p>
          <a:p>
            <a:pPr lvl="2">
              <a:buClr>
                <a:srgbClr val="3333CC"/>
              </a:buClr>
            </a:pPr>
            <a:r>
              <a:rPr lang="en-US" sz="1800" dirty="0" smtClean="0"/>
              <a:t>MY QUESTION TO YOU:  Why can’t all HMA pavements last as long as warranty pavements?</a:t>
            </a:r>
          </a:p>
          <a:p>
            <a:pPr lvl="2">
              <a:buClr>
                <a:srgbClr val="3333CC"/>
              </a:buClr>
            </a:pP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4D6EF-335B-4327-8DE0-B8061507868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HMA construction ‘Best Practices’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 bwMode="auto">
          <a:xfrm>
            <a:off x="2514600" y="884238"/>
            <a:ext cx="3886200" cy="528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3333CC"/>
              </a:buClr>
              <a:buFont typeface="Wingdings" pitchFamily="2" charset="2"/>
              <a:buNone/>
            </a:pPr>
            <a:endParaRPr lang="en-US" sz="9600" smtClean="0"/>
          </a:p>
          <a:p>
            <a:pPr algn="ctr">
              <a:buClr>
                <a:srgbClr val="3333CC"/>
              </a:buClr>
              <a:buFont typeface="Wingdings" pitchFamily="2" charset="2"/>
              <a:buNone/>
            </a:pPr>
            <a:r>
              <a:rPr lang="en-US" sz="960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43835-47CE-4141-B6F0-A37F9B3B1E1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838200"/>
            <a:ext cx="8382000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3333CC"/>
              </a:buClr>
              <a:buSzPct val="70000"/>
            </a:pPr>
            <a:r>
              <a:rPr lang="en-US" sz="3600" dirty="0" smtClean="0"/>
              <a:t>It was a dark and stormy night!</a:t>
            </a:r>
          </a:p>
          <a:p>
            <a:pPr>
              <a:buClr>
                <a:srgbClr val="3333CC"/>
              </a:buClr>
              <a:buSzPct val="70000"/>
            </a:pPr>
            <a:endParaRPr lang="en-US" sz="3600" dirty="0" smtClean="0"/>
          </a:p>
          <a:p>
            <a:pPr algn="ctr">
              <a:buClr>
                <a:srgbClr val="3333CC"/>
              </a:buClr>
              <a:buSzPct val="70000"/>
              <a:buFont typeface="Wingdings" pitchFamily="2" charset="2"/>
              <a:buNone/>
            </a:pPr>
            <a:r>
              <a:rPr lang="en-US" sz="3600" dirty="0" smtClean="0"/>
              <a:t>or</a:t>
            </a:r>
          </a:p>
          <a:p>
            <a:pPr>
              <a:buClr>
                <a:srgbClr val="3333CC"/>
              </a:buClr>
              <a:buSzPct val="70000"/>
            </a:pPr>
            <a:endParaRPr lang="en-US" sz="3600" dirty="0" smtClean="0"/>
          </a:p>
          <a:p>
            <a:pPr>
              <a:buClr>
                <a:srgbClr val="3333CC"/>
              </a:buClr>
              <a:buSzPct val="70000"/>
            </a:pPr>
            <a:r>
              <a:rPr lang="en-US" sz="3600" dirty="0" smtClean="0"/>
              <a:t>If you can’t manage your checkbook (or pavements) by hand, no software will help!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0"/>
            <a:ext cx="8077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 b="1" kern="0" dirty="0">
                <a:solidFill>
                  <a:schemeClr val="bg1"/>
                </a:solidFill>
                <a:cs typeface="Tahoma" pitchFamily="34" charset="0"/>
              </a:rPr>
              <a:t>The Stage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05E2F-8F46-4A7F-A12D-9578DADB8B84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4" descr="Bloom's Taxonomy-Cognit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0600"/>
            <a:ext cx="6664325" cy="5183188"/>
          </a:xfrm>
          <a:noFill/>
          <a:ln>
            <a:miter lim="800000"/>
            <a:headEnd/>
            <a:tailEnd/>
          </a:ln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4191000" y="13716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Evaluation</a:t>
            </a: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4191000" y="1981200"/>
            <a:ext cx="14478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</a:rPr>
              <a:t>Synthesis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5912-1860-45DC-8265-E01D85AEC8BA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FFFFFF"/>
                </a:solidFill>
              </a:rPr>
              <a:t>Introductory concepts &amp;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7" descr="Bloom's Taxomny-Affectiv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6338" y="914400"/>
            <a:ext cx="6215062" cy="4659313"/>
          </a:xfrm>
          <a:noFill/>
          <a:ln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1447800" y="5410200"/>
            <a:ext cx="762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Atherton J S (2011) </a:t>
            </a:r>
            <a:r>
              <a:rPr lang="en-US" sz="1200" i="1"/>
              <a:t>Learning and Teaching; Bloom's taxonomy </a:t>
            </a:r>
            <a:r>
              <a:rPr lang="en-US" sz="1200"/>
              <a:t>[On-line: UK] retrieved 27 February 2013 from </a:t>
            </a:r>
            <a:r>
              <a:rPr lang="en-US" sz="1200" u="sng"/>
              <a:t>http://www.learningandteaching.info/learning/bloomtax.htm</a:t>
            </a:r>
            <a:endParaRPr lang="en-US" sz="12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4DFC-D953-45DB-BB03-74C34911832F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200" y="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FFFFFF"/>
                </a:solidFill>
              </a:rPr>
              <a:t>Introductory concepts &amp;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2819400" y="838200"/>
            <a:ext cx="5865872" cy="5334000"/>
            <a:chOff x="912" y="240"/>
            <a:chExt cx="3888" cy="3888"/>
          </a:xfrm>
        </p:grpSpPr>
        <p:grpSp>
          <p:nvGrpSpPr>
            <p:cNvPr id="8207" name="Group 4"/>
            <p:cNvGrpSpPr>
              <a:grpSpLocks/>
            </p:cNvGrpSpPr>
            <p:nvPr/>
          </p:nvGrpSpPr>
          <p:grpSpPr bwMode="auto">
            <a:xfrm>
              <a:off x="912" y="240"/>
              <a:ext cx="3888" cy="3888"/>
              <a:chOff x="912" y="240"/>
              <a:chExt cx="3888" cy="3888"/>
            </a:xfrm>
          </p:grpSpPr>
          <p:sp>
            <p:nvSpPr>
              <p:cNvPr id="8210" name="Oval 5"/>
              <p:cNvSpPr>
                <a:spLocks noChangeArrowheads="1"/>
              </p:cNvSpPr>
              <p:nvPr/>
            </p:nvSpPr>
            <p:spPr bwMode="auto">
              <a:xfrm>
                <a:off x="912" y="240"/>
                <a:ext cx="3888" cy="3888"/>
              </a:xfrm>
              <a:prstGeom prst="ellipse">
                <a:avLst/>
              </a:prstGeom>
              <a:solidFill>
                <a:srgbClr val="DDF2FF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Line 6"/>
              <p:cNvSpPr>
                <a:spLocks noChangeShapeType="1"/>
              </p:cNvSpPr>
              <p:nvPr/>
            </p:nvSpPr>
            <p:spPr bwMode="auto">
              <a:xfrm>
                <a:off x="2856" y="240"/>
                <a:ext cx="0" cy="38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Line 7"/>
              <p:cNvSpPr>
                <a:spLocks noChangeShapeType="1"/>
              </p:cNvSpPr>
              <p:nvPr/>
            </p:nvSpPr>
            <p:spPr bwMode="auto">
              <a:xfrm rot="-5400000">
                <a:off x="2856" y="240"/>
                <a:ext cx="0" cy="38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Line 8"/>
            <p:cNvSpPr>
              <a:spLocks noChangeShapeType="1"/>
            </p:cNvSpPr>
            <p:nvPr/>
          </p:nvSpPr>
          <p:spPr bwMode="auto">
            <a:xfrm rot="2748267">
              <a:off x="2825" y="366"/>
              <a:ext cx="28" cy="36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9"/>
            <p:cNvSpPr>
              <a:spLocks noChangeShapeType="1"/>
            </p:cNvSpPr>
            <p:nvPr/>
          </p:nvSpPr>
          <p:spPr bwMode="auto">
            <a:xfrm rot="18851733" flipH="1">
              <a:off x="2873" y="372"/>
              <a:ext cx="18" cy="36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5791200" y="1143000"/>
            <a:ext cx="131799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We reason</a:t>
            </a:r>
          </a:p>
          <a:p>
            <a:r>
              <a:rPr lang="en-US" sz="1600" b="1" dirty="0"/>
              <a:t>for a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purpose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3962400" y="1143000"/>
            <a:ext cx="176843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/>
              <a:t> and from a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point of view.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2971800" y="3657600"/>
            <a:ext cx="2021707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which is based on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assumptions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3048000" y="2286000"/>
            <a:ext cx="189346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having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implications</a:t>
            </a:r>
          </a:p>
          <a:p>
            <a:r>
              <a:rPr lang="en-US" b="1" dirty="0"/>
              <a:t>and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consequences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6841944" y="3632200"/>
            <a:ext cx="162736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/>
              <a:t>We use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information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5791200" y="4648200"/>
            <a:ext cx="161454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we draw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inferences</a:t>
            </a:r>
          </a:p>
          <a:p>
            <a:r>
              <a:rPr lang="en-US" b="1" dirty="0"/>
              <a:t>and</a:t>
            </a:r>
          </a:p>
          <a:p>
            <a:r>
              <a:rPr lang="en-US" b="1" u="sng" dirty="0">
                <a:solidFill>
                  <a:schemeClr val="accent2"/>
                </a:solidFill>
              </a:rPr>
              <a:t>conclusions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7010400" y="2209800"/>
            <a:ext cx="1396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/>
              <a:t>to answer a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question</a:t>
            </a:r>
          </a:p>
          <a:p>
            <a:pPr algn="r"/>
            <a:r>
              <a:rPr lang="en-US" b="1" dirty="0"/>
              <a:t>or solve a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problem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sz="2000" b="1" u="sng" dirty="0">
              <a:solidFill>
                <a:schemeClr val="accent2"/>
              </a:solidFill>
            </a:endParaRPr>
          </a:p>
        </p:txBody>
      </p:sp>
      <p:sp>
        <p:nvSpPr>
          <p:cNvPr id="8202" name="Text Box 17"/>
          <p:cNvSpPr txBox="1">
            <a:spLocks noChangeArrowheads="1"/>
          </p:cNvSpPr>
          <p:nvPr/>
        </p:nvSpPr>
        <p:spPr bwMode="auto">
          <a:xfrm>
            <a:off x="4419600" y="4495800"/>
            <a:ext cx="12170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/>
              <a:t>we</a:t>
            </a:r>
          </a:p>
          <a:p>
            <a:pPr algn="r"/>
            <a:r>
              <a:rPr lang="en-US" sz="1600" b="1" dirty="0"/>
              <a:t>examine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concepts</a:t>
            </a:r>
          </a:p>
          <a:p>
            <a:pPr algn="r"/>
            <a:r>
              <a:rPr lang="en-US" b="1" dirty="0"/>
              <a:t>and</a:t>
            </a:r>
          </a:p>
          <a:p>
            <a:pPr algn="r"/>
            <a:r>
              <a:rPr lang="en-US" b="1" u="sng" dirty="0">
                <a:solidFill>
                  <a:schemeClr val="accent2"/>
                </a:solidFill>
              </a:rPr>
              <a:t>theories</a:t>
            </a:r>
            <a:r>
              <a:rPr lang="en-US" b="1" dirty="0">
                <a:solidFill>
                  <a:schemeClr val="accent2"/>
                </a:solidFill>
              </a:rPr>
              <a:t>;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457200" y="914400"/>
            <a:ext cx="2520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Elements</a:t>
            </a:r>
          </a:p>
          <a:p>
            <a:pPr algn="ctr"/>
            <a:r>
              <a:rPr lang="en-US" sz="3600" b="1" dirty="0"/>
              <a:t>of</a:t>
            </a:r>
          </a:p>
          <a:p>
            <a:pPr algn="ctr"/>
            <a:r>
              <a:rPr lang="en-US" sz="3600" b="1" dirty="0"/>
              <a:t>Reasoning</a:t>
            </a:r>
          </a:p>
        </p:txBody>
      </p:sp>
      <p:sp>
        <p:nvSpPr>
          <p:cNvPr id="8204" name="Text Box 19"/>
          <p:cNvSpPr txBox="1">
            <a:spLocks noChangeArrowheads="1"/>
          </p:cNvSpPr>
          <p:nvPr/>
        </p:nvSpPr>
        <p:spPr bwMode="auto">
          <a:xfrm>
            <a:off x="457200" y="3048000"/>
            <a:ext cx="1646238" cy="13731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Taking</a:t>
            </a:r>
          </a:p>
          <a:p>
            <a:r>
              <a:rPr lang="en-US" sz="2800" b="1" dirty="0"/>
              <a:t>thinking</a:t>
            </a:r>
          </a:p>
          <a:p>
            <a:r>
              <a:rPr lang="en-US" sz="2800" b="1" dirty="0"/>
              <a:t>apart . . .</a:t>
            </a:r>
          </a:p>
        </p:txBody>
      </p:sp>
      <p:sp>
        <p:nvSpPr>
          <p:cNvPr id="8205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5"/>
          <p:cNvSpPr txBox="1">
            <a:spLocks noChangeArrowheads="1"/>
          </p:cNvSpPr>
          <p:nvPr/>
        </p:nvSpPr>
        <p:spPr bwMode="auto">
          <a:xfrm>
            <a:off x="1139825" y="6477000"/>
            <a:ext cx="777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Critical Reasoning Concepts &amp; Tools, Paul &amp; Elder, Foundation for Critical Thinking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4D56-8937-4106-B788-45D09C5A1015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2571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Universal</a:t>
            </a:r>
          </a:p>
          <a:p>
            <a:pPr algn="ctr"/>
            <a:r>
              <a:rPr lang="en-US" sz="3600" b="1" dirty="0"/>
              <a:t>Intellectual</a:t>
            </a:r>
          </a:p>
          <a:p>
            <a:pPr algn="ctr"/>
            <a:r>
              <a:rPr lang="en-US" sz="3600" b="1" dirty="0"/>
              <a:t>Standards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7200" y="3048000"/>
            <a:ext cx="2419350" cy="18158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Testing the quality of your thinking. . 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139825" y="6477000"/>
            <a:ext cx="777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1"/>
              <a:t>Critical Reasoning Concepts &amp; Tools, Paul &amp; Elder, Foundation for Critical Thinking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200400" y="990600"/>
            <a:ext cx="2790825" cy="506741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b="1" dirty="0"/>
              <a:t>- Clarity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Accuracy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Precision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Relevance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Depth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Breadth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Logic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Significance</a:t>
            </a:r>
          </a:p>
          <a:p>
            <a:pPr>
              <a:lnSpc>
                <a:spcPct val="130000"/>
              </a:lnSpc>
            </a:pPr>
            <a:r>
              <a:rPr lang="en-US" sz="2800" b="1" dirty="0"/>
              <a:t>- Fairness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6207125" y="2446338"/>
            <a:ext cx="2744788" cy="3711575"/>
          </a:xfrm>
          <a:prstGeom prst="cloudCallout">
            <a:avLst>
              <a:gd name="adj1" fmla="val -5407"/>
              <a:gd name="adj2" fmla="val 12403"/>
            </a:avLst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 b="1" dirty="0"/>
              <a:t>A good start…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What standards might you add for your discipline?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D5B9-601F-4D79-96B5-47B327D6359B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533400" y="1066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/>
          </a:p>
          <a:p>
            <a:endParaRPr lang="en-US" sz="2000"/>
          </a:p>
          <a:p>
            <a:r>
              <a:rPr lang="en-US" sz="2400" b="1"/>
              <a:t>Why is critical reasoning relevant?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	</a:t>
            </a:r>
            <a:r>
              <a:rPr lang="en-US" sz="4000" b="1"/>
              <a:t>FABULOUS only goes so far!</a:t>
            </a:r>
            <a:endParaRPr lang="en-US" sz="2800"/>
          </a:p>
          <a:p>
            <a:pPr lvl="3"/>
            <a:r>
              <a:rPr lang="en-US" sz="1200"/>
              <a:t>Anonymous quote</a:t>
            </a:r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And Dave Holtz says so doesn’t go very far either.</a:t>
            </a:r>
            <a:endParaRPr lang="en-US" sz="40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ACF4-57E0-4A3D-A81E-58CC734D344E}" type="datetime1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 Slide </a:t>
            </a:r>
            <a:fld id="{B7853EA0-46C7-4222-A739-E67DB938BD0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600" b="1" dirty="0">
                <a:solidFill>
                  <a:srgbClr val="FFFFFF"/>
                </a:solidFill>
              </a:rPr>
              <a:t>Introductory concepts &amp;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testtemplate4-13-10">
  <a:themeElements>
    <a:clrScheme name="3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3_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3_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FINALtesttemplate4-13-10</Template>
  <TotalTime>30739</TotalTime>
  <Words>1667</Words>
  <Application>Microsoft Office PowerPoint</Application>
  <PresentationFormat>On-screen Show (4:3)</PresentationFormat>
  <Paragraphs>457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FINALtesttemplate4-13-10</vt:lpstr>
      <vt:lpstr>Slide 1</vt:lpstr>
      <vt:lpstr>POI – Agenda</vt:lpstr>
      <vt:lpstr>Slide 3</vt:lpstr>
      <vt:lpstr>Slide 4</vt:lpstr>
      <vt:lpstr>Slide 5</vt:lpstr>
      <vt:lpstr>Slide 6</vt:lpstr>
      <vt:lpstr>Slide 7</vt:lpstr>
      <vt:lpstr>Slide 8</vt:lpstr>
      <vt:lpstr>Slide 9</vt:lpstr>
      <vt:lpstr>POI – Agenda</vt:lpstr>
      <vt:lpstr>Current Alt Bid practices</vt:lpstr>
      <vt:lpstr>Current Alt Bid practices</vt:lpstr>
      <vt:lpstr>LCC – Issues</vt:lpstr>
      <vt:lpstr>Slide 14</vt:lpstr>
      <vt:lpstr>Slide 15</vt:lpstr>
      <vt:lpstr>Least cost to own/operate</vt:lpstr>
      <vt:lpstr>Least cost to own/operate</vt:lpstr>
      <vt:lpstr>POI - Agenda</vt:lpstr>
      <vt:lpstr>Time to failure – Distress levels</vt:lpstr>
      <vt:lpstr>Time to failure – Distress levels</vt:lpstr>
      <vt:lpstr>Time to failure – Distress levels</vt:lpstr>
      <vt:lpstr>Time to failure – Distress levels</vt:lpstr>
      <vt:lpstr>Slide 23</vt:lpstr>
      <vt:lpstr>POI - Agenda</vt:lpstr>
      <vt:lpstr>Slide 25</vt:lpstr>
      <vt:lpstr>Slide 26</vt:lpstr>
      <vt:lpstr>Slide 27</vt:lpstr>
      <vt:lpstr>General Pavement Construction</vt:lpstr>
      <vt:lpstr>General Pavement Construction</vt:lpstr>
      <vt:lpstr>General Pavement Construction</vt:lpstr>
      <vt:lpstr>General Pavement Construction</vt:lpstr>
      <vt:lpstr>General Pavement Construction</vt:lpstr>
      <vt:lpstr>General Pavement Construction</vt:lpstr>
      <vt:lpstr>General Pavement Construction</vt:lpstr>
      <vt:lpstr>General Pavement Construction</vt:lpstr>
      <vt:lpstr>Slide 36</vt:lpstr>
      <vt:lpstr>Questions?</vt:lpstr>
    </vt:vector>
  </TitlesOfParts>
  <Company>State of Indiana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lmcgrannahan</dc:creator>
  <cp:lastModifiedBy>lmcgrannahan</cp:lastModifiedBy>
  <cp:revision>2511</cp:revision>
  <dcterms:created xsi:type="dcterms:W3CDTF">2010-04-15T13:29:07Z</dcterms:created>
  <dcterms:modified xsi:type="dcterms:W3CDTF">2014-01-08T18:34:42Z</dcterms:modified>
</cp:coreProperties>
</file>